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embedTrueTypeFonts="1" saveSubsetFonts="1">
  <p:sldMasterIdLst>
    <p:sldMasterId id="2147483857" r:id="rId4"/>
  </p:sldMasterIdLst>
  <p:notesMasterIdLst>
    <p:notesMasterId r:id="rId46"/>
  </p:notesMasterIdLst>
  <p:handoutMasterIdLst>
    <p:handoutMasterId r:id="rId47"/>
  </p:handoutMasterIdLst>
  <p:sldIdLst>
    <p:sldId id="271" r:id="rId5"/>
    <p:sldId id="272" r:id="rId6"/>
    <p:sldId id="273" r:id="rId7"/>
    <p:sldId id="274" r:id="rId8"/>
    <p:sldId id="275" r:id="rId9"/>
    <p:sldId id="276" r:id="rId10"/>
    <p:sldId id="277" r:id="rId11"/>
    <p:sldId id="278" r:id="rId12"/>
    <p:sldId id="279" r:id="rId13"/>
    <p:sldId id="280" r:id="rId14"/>
    <p:sldId id="281" r:id="rId15"/>
    <p:sldId id="282" r:id="rId16"/>
    <p:sldId id="283" r:id="rId17"/>
    <p:sldId id="284" r:id="rId18"/>
    <p:sldId id="285" r:id="rId19"/>
    <p:sldId id="286" r:id="rId20"/>
    <p:sldId id="287" r:id="rId21"/>
    <p:sldId id="288" r:id="rId22"/>
    <p:sldId id="289" r:id="rId23"/>
    <p:sldId id="290" r:id="rId24"/>
    <p:sldId id="291" r:id="rId25"/>
    <p:sldId id="292" r:id="rId26"/>
    <p:sldId id="293" r:id="rId27"/>
    <p:sldId id="294" r:id="rId28"/>
    <p:sldId id="295" r:id="rId29"/>
    <p:sldId id="296" r:id="rId30"/>
    <p:sldId id="297" r:id="rId31"/>
    <p:sldId id="298" r:id="rId32"/>
    <p:sldId id="299" r:id="rId33"/>
    <p:sldId id="300" r:id="rId34"/>
    <p:sldId id="301" r:id="rId35"/>
    <p:sldId id="302" r:id="rId36"/>
    <p:sldId id="303" r:id="rId37"/>
    <p:sldId id="304" r:id="rId38"/>
    <p:sldId id="305" r:id="rId39"/>
    <p:sldId id="306" r:id="rId40"/>
    <p:sldId id="307" r:id="rId41"/>
    <p:sldId id="308" r:id="rId42"/>
    <p:sldId id="309" r:id="rId43"/>
    <p:sldId id="310" r:id="rId44"/>
    <p:sldId id="311" r:id="rId45"/>
  </p:sldIdLst>
  <p:sldSz cx="12192000" cy="6858000"/>
  <p:notesSz cx="6797675" cy="9926638"/>
  <p:embeddedFontLst>
    <p:embeddedFont>
      <p:font typeface="方正兰亭黑简体" panose="02000000000000000000" pitchFamily="2" charset="-122"/>
      <p:regular r:id="rId48"/>
    </p:embeddedFont>
    <p:embeddedFont>
      <p:font typeface="微软雅黑" panose="020B0503020204020204" pitchFamily="34" charset="-122"/>
      <p:regular r:id="rId49"/>
      <p:bold r:id="rId50"/>
    </p:embeddedFont>
    <p:embeddedFont>
      <p:font typeface="Huawei Sans" panose="020C0503030203020204" pitchFamily="34" charset="0"/>
      <p:regular r:id="rId51"/>
      <p:bold r:id="rId52"/>
    </p:embeddedFont>
  </p:embeddedFontLst>
  <p:defaultTex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15:guide id="1" orient="horz" userDrawn="1">
          <p15:clr>
            <a:srgbClr val="A4A3A4"/>
          </p15:clr>
        </p15:guide>
        <p15:guide id="2"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AABE2"/>
    <a:srgbClr val="151515"/>
    <a:srgbClr val="C7000B"/>
    <a:srgbClr val="575756"/>
    <a:srgbClr val="FFFFFF"/>
    <a:srgbClr val="DD4654"/>
    <a:srgbClr val="F3D2D5"/>
    <a:srgbClr val="E6A8AD"/>
    <a:srgbClr val="E57B84"/>
    <a:srgbClr val="E5798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72833802-FEF1-4C79-8D5D-14CF1EAF98D9}">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E8034E78-7F5D-4C2E-B375-FC64B27BC917}" styleName="Dark Style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EB9631B5-78F2-41C9-869B-9F39066F8104}" styleName="Medium Style 3 - Accent 4">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4"/>
          </a:solidFill>
        </a:fill>
      </a:tcStyle>
    </a:lastCol>
    <a:firstCol>
      <a:tcTxStyle b="on">
        <a:fontRef idx="minor">
          <a:scrgbClr r="0" g="0" b="0"/>
        </a:fontRef>
        <a:schemeClr val="lt1"/>
      </a:tcTxStyle>
      <a:tcStyle>
        <a:tcBdr/>
        <a:fill>
          <a:solidFill>
            <a:schemeClr val="accent4"/>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4"/>
          </a:solid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17292A2E-F333-43FB-9621-5CBBE7FDCDCB}" styleName="Light Style 2 - Accent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5202B0CA-FC54-4496-8BCA-5EF66A818D29}" styleName="Dark Style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dk1">
              <a:tint val="20000"/>
            </a:schemeClr>
          </a:solidFill>
        </a:fill>
      </a:tcStyle>
    </a:lastRow>
    <a:firstRow>
      <a:tcTxStyle b="on">
        <a:fontRef idx="minor">
          <a:scrgbClr r="0" g="0" b="0"/>
        </a:fontRef>
        <a:schemeClr val="lt1"/>
      </a:tcTxStyle>
      <a:tcStyle>
        <a:tcBdr/>
        <a:fill>
          <a:solidFill>
            <a:schemeClr val="dk1"/>
          </a:solidFill>
        </a:fill>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534" autoAdjust="0"/>
    <p:restoredTop sz="77843" autoAdjust="0"/>
  </p:normalViewPr>
  <p:slideViewPr>
    <p:cSldViewPr snapToGrid="0" snapToObjects="1">
      <p:cViewPr varScale="1">
        <p:scale>
          <a:sx n="92" d="100"/>
          <a:sy n="92" d="100"/>
        </p:scale>
        <p:origin x="485" y="62"/>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notesViewPr>
    <p:cSldViewPr snapToGrid="0" snapToObjects="1">
      <p:cViewPr varScale="1">
        <p:scale>
          <a:sx n="62" d="100"/>
          <a:sy n="62" d="100"/>
        </p:scale>
        <p:origin x="2520" y="62"/>
      </p:cViewPr>
      <p:guideLst>
        <p:guide orient="horz"/>
        <p:guide pos="2141"/>
      </p:guideLst>
    </p:cSldViewPr>
  </p:notesViewPr>
  <p:gridSpacing cx="72000" cy="720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handoutMaster" Target="handoutMasters/handoutMaster1.xml"/><Relationship Id="rId50" Type="http://schemas.openxmlformats.org/officeDocument/2006/relationships/font" Target="fonts/font3.fntdata"/><Relationship Id="rId55" Type="http://schemas.openxmlformats.org/officeDocument/2006/relationships/theme" Target="theme/theme1.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presProps" Target="presProps.xml"/><Relationship Id="rId5" Type="http://schemas.openxmlformats.org/officeDocument/2006/relationships/slide" Target="slides/slide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font" Target="fonts/font5.fntdata"/><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font" Target="fonts/font1.fntdata"/><Relationship Id="rId56" Type="http://schemas.openxmlformats.org/officeDocument/2006/relationships/tableStyles" Target="tableStyles.xml"/><Relationship Id="rId8" Type="http://schemas.openxmlformats.org/officeDocument/2006/relationships/slide" Target="slides/slide4.xml"/><Relationship Id="rId51" Type="http://schemas.openxmlformats.org/officeDocument/2006/relationships/font" Target="fonts/font4.fntdata"/><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notesMaster" Target="notesMasters/notesMaster1.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font" Target="fonts/font2.fntdata"/></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 xmlns:a16="http://schemas.microsoft.com/office/drawing/2014/main" id="{8CC198DB-AFBD-584A-8986-364FF2B03F46}"/>
              </a:ext>
            </a:extLst>
          </p:cNvPr>
          <p:cNvSpPr>
            <a:spLocks noGrp="1"/>
          </p:cNvSpPr>
          <p:nvPr>
            <p:ph type="hdr" sz="quarter"/>
          </p:nvPr>
        </p:nvSpPr>
        <p:spPr>
          <a:xfrm>
            <a:off x="0" y="0"/>
            <a:ext cx="2945659" cy="498056"/>
          </a:xfrm>
          <a:prstGeom prst="rect">
            <a:avLst/>
          </a:prstGeom>
        </p:spPr>
        <p:txBody>
          <a:bodyPr vert="horz" lIns="91440" tIns="45720" rIns="91440" bIns="45720" rtlCol="0"/>
          <a:lstStyle>
            <a:lvl1pPr algn="l">
              <a:defRPr sz="1200"/>
            </a:lvl1pPr>
          </a:lstStyle>
          <a:p>
            <a:endParaRPr lang="en-US" dirty="0">
              <a:latin typeface="Huawei Sans" panose="020C0503030203020204" pitchFamily="34" charset="0"/>
            </a:endParaRPr>
          </a:p>
        </p:txBody>
      </p:sp>
      <p:sp>
        <p:nvSpPr>
          <p:cNvPr id="3" name="Date Placeholder 2">
            <a:extLst>
              <a:ext uri="{FF2B5EF4-FFF2-40B4-BE49-F238E27FC236}">
                <a16:creationId xmlns="" xmlns:a16="http://schemas.microsoft.com/office/drawing/2014/main" id="{AD01315C-523F-A043-8029-B9921497126E}"/>
              </a:ext>
            </a:extLst>
          </p:cNvPr>
          <p:cNvSpPr>
            <a:spLocks noGrp="1"/>
          </p:cNvSpPr>
          <p:nvPr>
            <p:ph type="dt" sz="quarter" idx="1"/>
          </p:nvPr>
        </p:nvSpPr>
        <p:spPr>
          <a:xfrm>
            <a:off x="3850443" y="0"/>
            <a:ext cx="2945659" cy="498056"/>
          </a:xfrm>
          <a:prstGeom prst="rect">
            <a:avLst/>
          </a:prstGeom>
        </p:spPr>
        <p:txBody>
          <a:bodyPr vert="horz" lIns="91440" tIns="45720" rIns="91440" bIns="45720" rtlCol="0"/>
          <a:lstStyle>
            <a:lvl1pPr algn="r">
              <a:defRPr sz="1200"/>
            </a:lvl1pPr>
          </a:lstStyle>
          <a:p>
            <a:fld id="{E8CF71B8-DF2A-2E41-BE66-2E18A767DA8A}" type="datetimeFigureOut">
              <a:rPr lang="en-US" smtClean="0">
                <a:latin typeface="Huawei Sans" panose="020C0503030203020204" pitchFamily="34" charset="0"/>
              </a:rPr>
              <a:t>10/9/2020</a:t>
            </a:fld>
            <a:endParaRPr lang="en-US" dirty="0">
              <a:latin typeface="Huawei Sans" panose="020C0503030203020204" pitchFamily="34" charset="0"/>
            </a:endParaRPr>
          </a:p>
        </p:txBody>
      </p:sp>
      <p:sp>
        <p:nvSpPr>
          <p:cNvPr id="4" name="Footer Placeholder 3">
            <a:extLst>
              <a:ext uri="{FF2B5EF4-FFF2-40B4-BE49-F238E27FC236}">
                <a16:creationId xmlns="" xmlns:a16="http://schemas.microsoft.com/office/drawing/2014/main" id="{B9601424-70F4-1643-8E3A-557A0258D6B6}"/>
              </a:ext>
            </a:extLst>
          </p:cNvPr>
          <p:cNvSpPr>
            <a:spLocks noGrp="1"/>
          </p:cNvSpPr>
          <p:nvPr>
            <p:ph type="ftr" sz="quarter" idx="2"/>
          </p:nvPr>
        </p:nvSpPr>
        <p:spPr>
          <a:xfrm>
            <a:off x="0" y="9428584"/>
            <a:ext cx="2945659" cy="498055"/>
          </a:xfrm>
          <a:prstGeom prst="rect">
            <a:avLst/>
          </a:prstGeom>
        </p:spPr>
        <p:txBody>
          <a:bodyPr vert="horz" lIns="91440" tIns="45720" rIns="91440" bIns="45720" rtlCol="0" anchor="b"/>
          <a:lstStyle>
            <a:lvl1pPr algn="l">
              <a:defRPr sz="1200"/>
            </a:lvl1pPr>
          </a:lstStyle>
          <a:p>
            <a:endParaRPr lang="en-US" dirty="0">
              <a:latin typeface="Huawei Sans" panose="020C0503030203020204" pitchFamily="34" charset="0"/>
            </a:endParaRPr>
          </a:p>
        </p:txBody>
      </p:sp>
      <p:sp>
        <p:nvSpPr>
          <p:cNvPr id="5" name="Slide Number Placeholder 4">
            <a:extLst>
              <a:ext uri="{FF2B5EF4-FFF2-40B4-BE49-F238E27FC236}">
                <a16:creationId xmlns="" xmlns:a16="http://schemas.microsoft.com/office/drawing/2014/main" id="{E85BF48A-FF5C-8145-95A7-EE66A87C73DF}"/>
              </a:ext>
            </a:extLst>
          </p:cNvPr>
          <p:cNvSpPr>
            <a:spLocks noGrp="1"/>
          </p:cNvSpPr>
          <p:nvPr>
            <p:ph type="sldNum" sz="quarter" idx="3"/>
          </p:nvPr>
        </p:nvSpPr>
        <p:spPr>
          <a:xfrm>
            <a:off x="3850443" y="9428584"/>
            <a:ext cx="2945659" cy="498055"/>
          </a:xfrm>
          <a:prstGeom prst="rect">
            <a:avLst/>
          </a:prstGeom>
        </p:spPr>
        <p:txBody>
          <a:bodyPr vert="horz" lIns="91440" tIns="45720" rIns="91440" bIns="45720" rtlCol="0" anchor="b"/>
          <a:lstStyle>
            <a:lvl1pPr algn="r">
              <a:defRPr sz="1200"/>
            </a:lvl1pPr>
          </a:lstStyle>
          <a:p>
            <a:fld id="{A35F0CC5-85BE-A64A-BD47-54C66F7E93E3}" type="slidenum">
              <a:rPr lang="en-US" smtClean="0">
                <a:latin typeface="Huawei Sans" panose="020C0503030203020204" pitchFamily="34" charset="0"/>
              </a:rPr>
              <a:t>‹#›</a:t>
            </a:fld>
            <a:endParaRPr lang="en-US" dirty="0">
              <a:latin typeface="Huawei Sans" panose="020C0503030203020204" pitchFamily="34" charset="0"/>
            </a:endParaRPr>
          </a:p>
        </p:txBody>
      </p:sp>
    </p:spTree>
    <p:extLst>
      <p:ext uri="{BB962C8B-B14F-4D97-AF65-F5344CB8AC3E}">
        <p14:creationId xmlns:p14="http://schemas.microsoft.com/office/powerpoint/2010/main" val="401909529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454896" y="766800"/>
            <a:ext cx="5932800" cy="3337748"/>
          </a:xfrm>
          <a:prstGeom prst="rect">
            <a:avLst/>
          </a:prstGeom>
          <a:noFill/>
          <a:ln w="12700">
            <a:solidFill>
              <a:prstClr val="black"/>
            </a:solidFill>
          </a:ln>
        </p:spPr>
        <p:txBody>
          <a:bodyPr vert="horz" lIns="91440" tIns="45720" rIns="91440" bIns="45720" rtlCol="0" anchor="t" anchorCtr="0"/>
          <a:lstStyle/>
          <a:p>
            <a:endParaRPr lang="en-US"/>
          </a:p>
        </p:txBody>
      </p:sp>
      <p:sp>
        <p:nvSpPr>
          <p:cNvPr id="5" name="Notes Placeholder 4"/>
          <p:cNvSpPr>
            <a:spLocks noGrp="1"/>
          </p:cNvSpPr>
          <p:nvPr>
            <p:ph type="body" sz="quarter" idx="3"/>
          </p:nvPr>
        </p:nvSpPr>
        <p:spPr>
          <a:xfrm>
            <a:off x="454896" y="4603008"/>
            <a:ext cx="5932800" cy="5108400"/>
          </a:xfrm>
          <a:prstGeom prst="rect">
            <a:avLst/>
          </a:prstGeom>
        </p:spPr>
        <p:txBody>
          <a:bodyPr vert="horz" lIns="97200" tIns="45720" rIns="97200" bIns="45720" rtlCol="0"/>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744632111"/>
      </p:ext>
    </p:extLst>
  </p:cSld>
  <p:clrMap bg1="lt1" tx1="dk1" bg2="lt2" tx2="dk2" accent1="accent1" accent2="accent2" accent3="accent3" accent4="accent4" accent5="accent5" accent6="accent6" hlink="hlink" folHlink="folHlink"/>
  <p:notesStyle>
    <a:lvl1pPr marL="180000" indent="-180000" algn="l" defTabSz="1219304" rtl="0" eaLnBrk="1" fontAlgn="ctr" latinLnBrk="0" hangingPunct="1">
      <a:lnSpc>
        <a:spcPct val="125000"/>
      </a:lnSpc>
      <a:spcAft>
        <a:spcPts val="600"/>
      </a:spcAft>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1pPr>
    <a:lvl2pPr marL="540000" indent="-180000" algn="l" defTabSz="1219304" rtl="0" eaLnBrk="1" fontAlgn="ctr" latinLnBrk="0" hangingPunct="1">
      <a:lnSpc>
        <a:spcPct val="125000"/>
      </a:lnSpc>
      <a:spcAft>
        <a:spcPts val="600"/>
      </a:spcAft>
      <a:buClrTx/>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2pPr>
    <a:lvl3pPr marL="900000" indent="-180000" algn="l" defTabSz="1219304" rtl="0" eaLnBrk="1" fontAlgn="ctr" latinLnBrk="0" hangingPunct="1">
      <a:lnSpc>
        <a:spcPct val="125000"/>
      </a:lnSpc>
      <a:spcAft>
        <a:spcPts val="600"/>
      </a:spcAft>
      <a:buFont typeface="微软雅黑" panose="020B0503020204020204" pitchFamily="34" charset="-122"/>
      <a:buChar char="▪"/>
      <a:defRPr sz="1100" kern="1200" baseline="0">
        <a:solidFill>
          <a:schemeClr val="tx1"/>
        </a:solidFill>
        <a:latin typeface="Huawei Sans" panose="020C0503030203020204" pitchFamily="34" charset="0"/>
        <a:ea typeface="方正兰亭黑简体" panose="02000000000000000000" pitchFamily="2" charset="-122"/>
        <a:cs typeface="+mn-cs"/>
      </a:defRPr>
    </a:lvl3pPr>
    <a:lvl4pPr marL="1260000" indent="-180000" algn="l" defTabSz="1219304" rtl="0" eaLnBrk="1" fontAlgn="ctr" latinLnBrk="0" hangingPunct="1">
      <a:lnSpc>
        <a:spcPct val="125000"/>
      </a:lnSpc>
      <a:spcAft>
        <a:spcPts val="600"/>
      </a:spcAft>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4pPr>
    <a:lvl5pPr marL="1620000" indent="-180000" algn="l" defTabSz="1219304" rtl="0" eaLnBrk="1" fontAlgn="ctr" latinLnBrk="0" hangingPunct="1">
      <a:lnSpc>
        <a:spcPct val="125000"/>
      </a:lnSpc>
      <a:spcAft>
        <a:spcPts val="600"/>
      </a:spcAft>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5pPr>
    <a:lvl6pPr marL="3048261" algn="l" defTabSz="1219304" rtl="0" eaLnBrk="1" latinLnBrk="0" hangingPunct="1">
      <a:defRPr sz="1600" kern="1200">
        <a:solidFill>
          <a:schemeClr val="tx1"/>
        </a:solidFill>
        <a:latin typeface="+mn-lt"/>
        <a:ea typeface="+mn-ea"/>
        <a:cs typeface="+mn-cs"/>
      </a:defRPr>
    </a:lvl6pPr>
    <a:lvl7pPr marL="3657913" algn="l" defTabSz="1219304" rtl="0" eaLnBrk="1" latinLnBrk="0" hangingPunct="1">
      <a:defRPr sz="1600" kern="1200">
        <a:solidFill>
          <a:schemeClr val="tx1"/>
        </a:solidFill>
        <a:latin typeface="+mn-lt"/>
        <a:ea typeface="+mn-ea"/>
        <a:cs typeface="+mn-cs"/>
      </a:defRPr>
    </a:lvl7pPr>
    <a:lvl8pPr marL="4267566" algn="l" defTabSz="1219304" rtl="0" eaLnBrk="1" latinLnBrk="0" hangingPunct="1">
      <a:defRPr sz="1600" kern="1200">
        <a:solidFill>
          <a:schemeClr val="tx1"/>
        </a:solidFill>
        <a:latin typeface="+mn-lt"/>
        <a:ea typeface="+mn-ea"/>
        <a:cs typeface="+mn-cs"/>
      </a:defRPr>
    </a:lvl8pPr>
    <a:lvl9pPr marL="4877219" algn="l" defTabSz="1219304" rtl="0" eaLnBrk="1" latinLnBrk="0" hangingPunct="1">
      <a:defRPr sz="1600" kern="1200">
        <a:solidFill>
          <a:schemeClr val="tx1"/>
        </a:solidFill>
        <a:latin typeface="+mn-lt"/>
        <a:ea typeface="+mn-ea"/>
        <a:cs typeface="+mn-cs"/>
      </a:defRPr>
    </a:lvl9pPr>
  </p:notesStyle>
  <p:extLst>
    <p:ext uri="{620B2872-D7B9-4A21-9093-7833F8D536E1}">
      <p15:sldGuideLst xmlns:p15="http://schemas.microsoft.com/office/powerpoint/2012/main">
        <p15:guide id="2" orient="horz" pos="2886" userDrawn="1">
          <p15:clr>
            <a:srgbClr val="F26B43"/>
          </p15:clr>
        </p15:guide>
        <p15:guide id="3" orient="horz" pos="482" userDrawn="1">
          <p15:clr>
            <a:srgbClr val="F26B43"/>
          </p15:clr>
        </p15:guide>
        <p15:guide id="4" orient="horz" pos="2591" userDrawn="1">
          <p15:clr>
            <a:srgbClr val="F26B43"/>
          </p15:clr>
        </p15:guide>
        <p15:guide id="5" orient="horz" pos="2160" userDrawn="1">
          <p15:clr>
            <a:srgbClr val="F26B43"/>
          </p15:clr>
        </p15:guide>
        <p15:guide id="6" pos="4021" userDrawn="1">
          <p15:clr>
            <a:srgbClr val="F26B43"/>
          </p15:clr>
        </p15:guide>
        <p15:guide id="7" pos="279" userDrawn="1">
          <p15:clr>
            <a:srgbClr val="F26B43"/>
          </p15:clr>
        </p15:guide>
        <p15:guide id="8" pos="2139" userDrawn="1">
          <p15:clr>
            <a:srgbClr val="F26B43"/>
          </p15:clr>
        </p15:guide>
      </p15:sldGuideLst>
    </p:ext>
  </p:extLst>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35745564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An API is a particular set of rules and specifications that are used for communication between software programs.</a:t>
            </a:r>
            <a:endParaRPr lang="en-US" altLang="zh-CN" smtClean="0"/>
          </a:p>
          <a:p>
            <a:pPr lvl="0"/>
            <a:r>
              <a:rPr lang="en-US" smtClean="0"/>
              <a:t>For more information about RESTful, see the HCIP Programming and Automation Course — RESTful Fundamentals and Practices.</a:t>
            </a:r>
            <a:endParaRPr lang="en-US" altLang="zh-CN" dirty="0"/>
          </a:p>
        </p:txBody>
      </p:sp>
      <p:sp>
        <p:nvSpPr>
          <p:cNvPr id="5" name="幻灯片图像占位符 4"/>
          <p:cNvSpPr>
            <a:spLocks noGrp="1" noRot="1" noChangeAspect="1"/>
          </p:cNvSpPr>
          <p:nvPr>
            <p:ph type="sldImg"/>
          </p:nvPr>
        </p:nvSpPr>
        <p:spPr/>
      </p:sp>
    </p:spTree>
    <p:extLst>
      <p:ext uri="{BB962C8B-B14F-4D97-AF65-F5344CB8AC3E}">
        <p14:creationId xmlns:p14="http://schemas.microsoft.com/office/powerpoint/2010/main" val="183211387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dirty="0" smtClean="0"/>
              <a:t>The OPS allows you to compile Python scripts, install the scripts on network devices, and send HTTP requests when the scripts are running to manage network devices.</a:t>
            </a:r>
            <a:endParaRPr lang="en-US" altLang="zh-CN" dirty="0"/>
          </a:p>
        </p:txBody>
      </p:sp>
      <p:sp>
        <p:nvSpPr>
          <p:cNvPr id="5" name="幻灯片图像占位符 4"/>
          <p:cNvSpPr>
            <a:spLocks noGrp="1" noRot="1" noChangeAspect="1"/>
          </p:cNvSpPr>
          <p:nvPr>
            <p:ph type="sldImg"/>
          </p:nvPr>
        </p:nvSpPr>
        <p:spPr/>
      </p:sp>
    </p:spTree>
    <p:extLst>
      <p:ext uri="{BB962C8B-B14F-4D97-AF65-F5344CB8AC3E}">
        <p14:creationId xmlns:p14="http://schemas.microsoft.com/office/powerpoint/2010/main" val="319741186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Currently, the implementation of RESTful APIs uses the HTTP standard specifications. Therefore, this section briefly describes HTTP.</a:t>
            </a:r>
            <a:endParaRPr lang="en-US" altLang="zh-CN" dirty="0"/>
          </a:p>
        </p:txBody>
      </p:sp>
      <p:sp>
        <p:nvSpPr>
          <p:cNvPr id="5" name="幻灯片图像占位符 4"/>
          <p:cNvSpPr>
            <a:spLocks noGrp="1" noRot="1" noChangeAspect="1"/>
          </p:cNvSpPr>
          <p:nvPr>
            <p:ph type="sldImg"/>
          </p:nvPr>
        </p:nvSpPr>
        <p:spPr/>
      </p:sp>
    </p:spTree>
    <p:extLst>
      <p:ext uri="{BB962C8B-B14F-4D97-AF65-F5344CB8AC3E}">
        <p14:creationId xmlns:p14="http://schemas.microsoft.com/office/powerpoint/2010/main" val="1464855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61381756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dirty="0" smtClean="0"/>
              <a:t>&lt;headers&gt; and &lt;entity-body&gt; are the header field and body of the packet on the previous page.</a:t>
            </a:r>
            <a:endParaRPr lang="en-US" altLang="zh-CN" dirty="0"/>
          </a:p>
        </p:txBody>
      </p:sp>
      <p:sp>
        <p:nvSpPr>
          <p:cNvPr id="5" name="幻灯片图像占位符 4"/>
          <p:cNvSpPr>
            <a:spLocks noGrp="1" noRot="1" noChangeAspect="1"/>
          </p:cNvSpPr>
          <p:nvPr>
            <p:ph type="sldImg"/>
          </p:nvPr>
        </p:nvSpPr>
        <p:spPr/>
      </p:sp>
    </p:spTree>
    <p:extLst>
      <p:ext uri="{BB962C8B-B14F-4D97-AF65-F5344CB8AC3E}">
        <p14:creationId xmlns:p14="http://schemas.microsoft.com/office/powerpoint/2010/main" val="251269161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dirty="0" smtClean="0"/>
              <a:t>Header field:</a:t>
            </a:r>
            <a:endParaRPr lang="en-US" altLang="zh-CN" dirty="0" smtClean="0"/>
          </a:p>
          <a:p>
            <a:pPr lvl="1"/>
            <a:r>
              <a:rPr lang="en-US" dirty="0" smtClean="0"/>
              <a:t>Host: contains host name and port number of the web server.</a:t>
            </a:r>
            <a:endParaRPr lang="en-US" altLang="zh-CN" dirty="0" smtClean="0"/>
          </a:p>
          <a:p>
            <a:pPr lvl="1"/>
            <a:r>
              <a:rPr lang="en-US" dirty="0" smtClean="0"/>
              <a:t>User-Agent: </a:t>
            </a:r>
            <a:r>
              <a:rPr lang="en-US" altLang="zh-CN" dirty="0" smtClean="0"/>
              <a:t>contains information about the user agent originating the request.</a:t>
            </a:r>
          </a:p>
          <a:p>
            <a:pPr lvl="1"/>
            <a:r>
              <a:rPr lang="en-US" dirty="0" smtClean="0"/>
              <a:t>Accept: </a:t>
            </a:r>
            <a:r>
              <a:rPr lang="en-US" altLang="zh-CN" dirty="0" smtClean="0"/>
              <a:t>specifies response media types that are acceptable.</a:t>
            </a:r>
          </a:p>
          <a:p>
            <a:pPr lvl="1"/>
            <a:r>
              <a:rPr lang="en-US" dirty="0" smtClean="0"/>
              <a:t>Accept-Language: </a:t>
            </a:r>
            <a:r>
              <a:rPr lang="en-US" altLang="zh-CN" dirty="0" smtClean="0"/>
              <a:t>indicate the set of natural languages that are preferred in the response.</a:t>
            </a:r>
          </a:p>
          <a:p>
            <a:pPr lvl="1"/>
            <a:r>
              <a:rPr lang="en-US" dirty="0" smtClean="0"/>
              <a:t>Date: </a:t>
            </a:r>
            <a:r>
              <a:rPr lang="en-US" altLang="zh-CN" dirty="0" smtClean="0"/>
              <a:t>represents the date and time at which the message was originated.</a:t>
            </a:r>
          </a:p>
          <a:p>
            <a:pPr lvl="1"/>
            <a:r>
              <a:rPr lang="en-US" dirty="0" smtClean="0"/>
              <a:t>Server:</a:t>
            </a:r>
            <a:r>
              <a:rPr lang="en-US" altLang="zh-CN" dirty="0" smtClean="0"/>
              <a:t> contains information about the software used by the origin server to handle the request.</a:t>
            </a:r>
          </a:p>
          <a:p>
            <a:pPr lvl="1"/>
            <a:r>
              <a:rPr lang="en-US" dirty="0" smtClean="0"/>
              <a:t>Last-Modified: </a:t>
            </a:r>
            <a:r>
              <a:rPr lang="en-US" altLang="zh-CN" dirty="0" smtClean="0"/>
              <a:t>last modified date for the requested object</a:t>
            </a:r>
            <a:r>
              <a:rPr lang="en-US" dirty="0" smtClean="0"/>
              <a:t>.</a:t>
            </a:r>
            <a:endParaRPr lang="en-US" altLang="zh-CN" dirty="0" smtClean="0"/>
          </a:p>
          <a:p>
            <a:pPr lvl="1"/>
            <a:r>
              <a:rPr lang="en-US" dirty="0" err="1" smtClean="0"/>
              <a:t>ETag</a:t>
            </a:r>
            <a:r>
              <a:rPr lang="en-US" dirty="0" smtClean="0"/>
              <a:t>: specifies a</a:t>
            </a:r>
            <a:r>
              <a:rPr lang="en-US" altLang="zh-CN" dirty="0" smtClean="0"/>
              <a:t>n identifier for a specific version of a resource, often a message digest.</a:t>
            </a:r>
          </a:p>
          <a:p>
            <a:pPr lvl="1"/>
            <a:r>
              <a:rPr lang="en-US" dirty="0" smtClean="0"/>
              <a:t>Accept-Ranges: </a:t>
            </a:r>
            <a:r>
              <a:rPr lang="en-US" altLang="zh-CN" dirty="0" smtClean="0"/>
              <a:t>allows a server to indicate that it supports range requests for the target resource.</a:t>
            </a:r>
          </a:p>
          <a:p>
            <a:pPr lvl="1"/>
            <a:r>
              <a:rPr lang="en-US" dirty="0" smtClean="0"/>
              <a:t>Vary: </a:t>
            </a:r>
            <a:r>
              <a:rPr lang="en-US" altLang="zh-CN" dirty="0" smtClean="0"/>
              <a:t>describes what parts of a request message, aside from the method, Host header field, and request target, might influence the origin server's process for selecting and representing this response.</a:t>
            </a:r>
          </a:p>
          <a:p>
            <a:pPr lvl="1"/>
            <a:r>
              <a:rPr lang="en-US" dirty="0" smtClean="0"/>
              <a:t>Content-Length: indicates </a:t>
            </a:r>
            <a:r>
              <a:rPr lang="en-US" altLang="zh-CN" dirty="0" smtClean="0"/>
              <a:t>length of the response body in octets</a:t>
            </a:r>
            <a:r>
              <a:rPr lang="en-US" dirty="0" smtClean="0"/>
              <a:t>.</a:t>
            </a:r>
            <a:endParaRPr lang="en-US" altLang="zh-CN" dirty="0" smtClean="0"/>
          </a:p>
          <a:p>
            <a:pPr lvl="1"/>
            <a:r>
              <a:rPr lang="en-US" dirty="0" smtClean="0"/>
              <a:t>Content-Type: indicates </a:t>
            </a:r>
            <a:r>
              <a:rPr lang="en-US" altLang="zh-CN" dirty="0" smtClean="0"/>
              <a:t>Multipurpose Internet Mail Extensions (MIME) type of content.</a:t>
            </a:r>
          </a:p>
          <a:p>
            <a:pPr lvl="0"/>
            <a:r>
              <a:rPr lang="en-US" dirty="0" smtClean="0"/>
              <a:t>For details about the header fields, see RFC 2616.</a:t>
            </a:r>
            <a:endParaRPr lang="en-US" altLang="zh-CN" dirty="0" smtClean="0"/>
          </a:p>
          <a:p>
            <a:pPr lvl="1"/>
            <a:endParaRPr lang="en-US" altLang="zh-CN" dirty="0"/>
          </a:p>
        </p:txBody>
      </p:sp>
      <p:sp>
        <p:nvSpPr>
          <p:cNvPr id="5" name="幻灯片图像占位符 4"/>
          <p:cNvSpPr>
            <a:spLocks noGrp="1" noRot="1" noChangeAspect="1"/>
          </p:cNvSpPr>
          <p:nvPr>
            <p:ph type="sldImg"/>
          </p:nvPr>
        </p:nvSpPr>
        <p:spPr/>
      </p:sp>
    </p:spTree>
    <p:extLst>
      <p:ext uri="{BB962C8B-B14F-4D97-AF65-F5344CB8AC3E}">
        <p14:creationId xmlns:p14="http://schemas.microsoft.com/office/powerpoint/2010/main" val="290397241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dirty="0" smtClean="0"/>
              <a:t>The formats of the OPS </a:t>
            </a:r>
            <a:r>
              <a:rPr lang="en-US" dirty="0" err="1" smtClean="0"/>
              <a:t>RESTful</a:t>
            </a:r>
            <a:r>
              <a:rPr lang="en-US" dirty="0" smtClean="0"/>
              <a:t> API request and response packets are similar to those of the HTTP request and response packets described in the previous slide.</a:t>
            </a:r>
            <a:endParaRPr lang="en-US" altLang="zh-CN" dirty="0" smtClean="0"/>
          </a:p>
          <a:p>
            <a:r>
              <a:rPr lang="en-US" dirty="0" smtClean="0"/>
              <a:t>Extensible Markup Language (XML) is designed to transmit and store data.</a:t>
            </a:r>
            <a:endParaRPr lang="en-US" altLang="zh-CN" dirty="0" smtClean="0"/>
          </a:p>
          <a:p>
            <a:r>
              <a:rPr lang="en-US" dirty="0" smtClean="0"/>
              <a:t>Currently the OPS </a:t>
            </a:r>
            <a:r>
              <a:rPr lang="en-US" dirty="0" err="1" smtClean="0"/>
              <a:t>RESTful</a:t>
            </a:r>
            <a:r>
              <a:rPr lang="en-US" dirty="0" smtClean="0"/>
              <a:t> APIs use the XML format to transmit data. In a later version, the APIs can use the JavaScript Object Notation (JSON) format to transmit data. Therefore, the body of the OPS </a:t>
            </a:r>
            <a:r>
              <a:rPr lang="en-US" dirty="0" err="1" smtClean="0"/>
              <a:t>RESTful</a:t>
            </a:r>
            <a:r>
              <a:rPr lang="en-US" dirty="0" smtClean="0"/>
              <a:t> API request and response packets is in XML format.</a:t>
            </a:r>
            <a:endParaRPr lang="en-US" altLang="zh-CN" dirty="0" smtClean="0"/>
          </a:p>
          <a:p>
            <a:r>
              <a:rPr lang="en-US" dirty="0" smtClean="0"/>
              <a:t>You can download </a:t>
            </a:r>
            <a:r>
              <a:rPr lang="en-US" dirty="0" err="1" smtClean="0"/>
              <a:t>RESTful</a:t>
            </a:r>
            <a:r>
              <a:rPr lang="en-US" dirty="0" smtClean="0"/>
              <a:t> API Reference on the network device page of http://support.huawei.com.</a:t>
            </a:r>
            <a:endParaRPr lang="en-US" altLang="zh-CN" dirty="0"/>
          </a:p>
        </p:txBody>
      </p:sp>
      <p:sp>
        <p:nvSpPr>
          <p:cNvPr id="5" name="幻灯片图像占位符 4"/>
          <p:cNvSpPr>
            <a:spLocks noGrp="1" noRot="1" noChangeAspect="1"/>
          </p:cNvSpPr>
          <p:nvPr>
            <p:ph type="sldImg"/>
          </p:nvPr>
        </p:nvSpPr>
        <p:spPr/>
      </p:sp>
    </p:spTree>
    <p:extLst>
      <p:ext uri="{BB962C8B-B14F-4D97-AF65-F5344CB8AC3E}">
        <p14:creationId xmlns:p14="http://schemas.microsoft.com/office/powerpoint/2010/main" val="359135237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dirty="0" smtClean="0"/>
              <a:t>The maintenance assistant is a function of Huawei network devices. You can set the trigger conditions and the Python script to be executed when the conditions are met. The system monitors device running in real time. When the specified trigger condition is met, the network device system automatically executes the Python script to complete the actions defined in the script. For more information about the maintenance assistant, see the Huawei network device product documentation.</a:t>
            </a:r>
            <a:endParaRPr lang="en-US" altLang="zh-CN" dirty="0"/>
          </a:p>
        </p:txBody>
      </p:sp>
      <p:sp>
        <p:nvSpPr>
          <p:cNvPr id="5" name="幻灯片图像占位符 4"/>
          <p:cNvSpPr>
            <a:spLocks noGrp="1" noRot="1" noChangeAspect="1"/>
          </p:cNvSpPr>
          <p:nvPr>
            <p:ph type="sldImg"/>
          </p:nvPr>
        </p:nvSpPr>
        <p:spPr/>
      </p:sp>
    </p:spTree>
    <p:extLst>
      <p:ext uri="{BB962C8B-B14F-4D97-AF65-F5344CB8AC3E}">
        <p14:creationId xmlns:p14="http://schemas.microsoft.com/office/powerpoint/2010/main" val="183932525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30321948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DHCP server: allocates the temporary IP address, default gateway, and script file server address to the device to be automatically deployed. </a:t>
            </a:r>
            <a:endParaRPr lang="en-US" altLang="zh-CN" smtClean="0"/>
          </a:p>
          <a:p>
            <a:r>
              <a:rPr lang="en-US" smtClean="0"/>
              <a:t>DHCP relay agent: forwards packets exchanged between the device to be automatically deployed and the DHCP server when they are located on different network segments.</a:t>
            </a:r>
            <a:endParaRPr lang="en-US" altLang="zh-CN" smtClean="0"/>
          </a:p>
          <a:p>
            <a:r>
              <a:rPr lang="en-US" smtClean="0"/>
              <a:t>Script file server: stores scripts (Python) required for automatic network device deployment. By running the script files, a network device can obtain information such as the IP address of the software and configuration file server, version file, and configuration file.</a:t>
            </a:r>
            <a:endParaRPr lang="en-US" altLang="zh-CN" smtClean="0"/>
          </a:p>
          <a:p>
            <a:r>
              <a:rPr lang="en-US" smtClean="0"/>
              <a:t>Software and configuration file server: stores system software, configuration files, and patch files required for automatic network device deployment.</a:t>
            </a:r>
            <a:endParaRPr lang="en-US" altLang="zh-CN" smtClean="0"/>
          </a:p>
          <a:p>
            <a:endParaRPr lang="en-US" altLang="zh-CN" smtClean="0"/>
          </a:p>
          <a:p>
            <a:endParaRPr lang="en-US" altLang="zh-CN" dirty="0"/>
          </a:p>
        </p:txBody>
      </p:sp>
      <p:sp>
        <p:nvSpPr>
          <p:cNvPr id="5" name="幻灯片图像占位符 4"/>
          <p:cNvSpPr>
            <a:spLocks noGrp="1" noRot="1" noChangeAspect="1"/>
          </p:cNvSpPr>
          <p:nvPr>
            <p:ph type="sldImg"/>
          </p:nvPr>
        </p:nvSpPr>
        <p:spPr/>
      </p:sp>
    </p:spTree>
    <p:extLst>
      <p:ext uri="{BB962C8B-B14F-4D97-AF65-F5344CB8AC3E}">
        <p14:creationId xmlns:p14="http://schemas.microsoft.com/office/powerpoint/2010/main" val="391449361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27511777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A Python script can be compiled to deliver commands. When the network is disconnected, the execution result is temporarily stored on the device. After the network is recovered, the execution result is transmitted to the server. Therefore, the impact of network disconnection can be mitigated.</a:t>
            </a:r>
            <a:endParaRPr lang="en-US" altLang="zh-CN" dirty="0"/>
          </a:p>
        </p:txBody>
      </p:sp>
      <p:sp>
        <p:nvSpPr>
          <p:cNvPr id="5" name="幻灯片图像占位符 4"/>
          <p:cNvSpPr>
            <a:spLocks noGrp="1" noRot="1" noChangeAspect="1"/>
          </p:cNvSpPr>
          <p:nvPr>
            <p:ph type="sldImg"/>
          </p:nvPr>
        </p:nvSpPr>
        <p:spPr/>
      </p:sp>
    </p:spTree>
    <p:extLst>
      <p:ext uri="{BB962C8B-B14F-4D97-AF65-F5344CB8AC3E}">
        <p14:creationId xmlns:p14="http://schemas.microsoft.com/office/powerpoint/2010/main" val="19816672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50325389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76451275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50892311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4" name="备注占位符 3"/>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80044077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4" name="备注占位符 3"/>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47650528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4" name="备注占位符 3"/>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32607980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4" name="备注占位符 3"/>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75434032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4" name="备注占位符 3"/>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75697881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4" name="备注占位符 3"/>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34465293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4" name="备注占位符 3"/>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0885127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4" name="备注占位符 3"/>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58000454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4" name="备注占位符 3"/>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444297056"/>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备注占位符 4"/>
          <p:cNvSpPr>
            <a:spLocks noGrp="1"/>
          </p:cNvSpPr>
          <p:nvPr>
            <p:ph type="body" idx="1"/>
          </p:nvPr>
        </p:nvSpPr>
        <p:spPr/>
        <p:txBody>
          <a:bodyPr/>
          <a:lstStyle/>
          <a:p>
            <a:r>
              <a:rPr lang="en-US" smtClean="0"/>
              <a:t>After knowing the format of the response message, you can parse the response message in the Python script. In this case, the response message is only displayed. You can try to parse the response message to implement more complex functions.</a:t>
            </a:r>
            <a:endParaRPr lang="en-US" altLang="zh-CN" dirty="0"/>
          </a:p>
        </p:txBody>
      </p:sp>
      <p:sp>
        <p:nvSpPr>
          <p:cNvPr id="4" name="幻灯片图像占位符 3"/>
          <p:cNvSpPr>
            <a:spLocks noGrp="1" noRot="1" noChangeAspect="1"/>
          </p:cNvSpPr>
          <p:nvPr>
            <p:ph type="sldImg"/>
          </p:nvPr>
        </p:nvSpPr>
        <p:spPr/>
      </p:sp>
    </p:spTree>
    <p:extLst>
      <p:ext uri="{BB962C8B-B14F-4D97-AF65-F5344CB8AC3E}">
        <p14:creationId xmlns:p14="http://schemas.microsoft.com/office/powerpoint/2010/main" val="308645748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4" name="备注占位符 3"/>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567260085"/>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备注占位符 4"/>
          <p:cNvSpPr>
            <a:spLocks noGrp="1"/>
          </p:cNvSpPr>
          <p:nvPr>
            <p:ph type="body" idx="1"/>
          </p:nvPr>
        </p:nvSpPr>
        <p:spPr/>
        <p:txBody>
          <a:bodyPr/>
          <a:lstStyle/>
          <a:p>
            <a:pPr lvl="0"/>
            <a:r>
              <a:rPr lang="en-US" smtClean="0"/>
              <a:t>For details about how to enable the FTP server on the local PC, you can easily search the way from a search engine.</a:t>
            </a:r>
            <a:endParaRPr lang="en-US" altLang="zh-CN" dirty="0"/>
          </a:p>
        </p:txBody>
      </p:sp>
      <p:sp>
        <p:nvSpPr>
          <p:cNvPr id="4" name="幻灯片图像占位符 3"/>
          <p:cNvSpPr>
            <a:spLocks noGrp="1" noRot="1" noChangeAspect="1"/>
          </p:cNvSpPr>
          <p:nvPr>
            <p:ph type="sldImg"/>
          </p:nvPr>
        </p:nvSpPr>
        <p:spPr/>
      </p:sp>
    </p:spTree>
    <p:extLst>
      <p:ext uri="{BB962C8B-B14F-4D97-AF65-F5344CB8AC3E}">
        <p14:creationId xmlns:p14="http://schemas.microsoft.com/office/powerpoint/2010/main" val="3291276156"/>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4" name="备注占位符 3"/>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31708182"/>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4" name="备注占位符 3"/>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96811130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4" name="备注占位符 3"/>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520418016"/>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marL="0" indent="0">
              <a:buNone/>
            </a:pPr>
            <a:r>
              <a:rPr lang="en-US" smtClean="0"/>
              <a:t>1. ABCD</a:t>
            </a:r>
            <a:endParaRPr lang="en-US" altLang="zh-CN" dirty="0"/>
          </a:p>
        </p:txBody>
      </p:sp>
      <p:sp>
        <p:nvSpPr>
          <p:cNvPr id="5" name="幻灯片图像占位符 4"/>
          <p:cNvSpPr>
            <a:spLocks noGrp="1" noRot="1" noChangeAspect="1"/>
          </p:cNvSpPr>
          <p:nvPr>
            <p:ph type="sldImg"/>
          </p:nvPr>
        </p:nvSpPr>
        <p:spPr/>
      </p:sp>
    </p:spTree>
    <p:extLst>
      <p:ext uri="{BB962C8B-B14F-4D97-AF65-F5344CB8AC3E}">
        <p14:creationId xmlns:p14="http://schemas.microsoft.com/office/powerpoint/2010/main" val="1708958963"/>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93065763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996168050"/>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The REST software architecture was first mentioned by Roy Fielding in his doctoral paper. Roy Fielding is one of the major authors of the HTTP specifications.</a:t>
            </a:r>
            <a:endParaRPr lang="en-US" altLang="zh-CN" dirty="0"/>
          </a:p>
        </p:txBody>
      </p:sp>
      <p:sp>
        <p:nvSpPr>
          <p:cNvPr id="5" name="幻灯片图像占位符 4"/>
          <p:cNvSpPr>
            <a:spLocks noGrp="1" noRot="1" noChangeAspect="1"/>
          </p:cNvSpPr>
          <p:nvPr>
            <p:ph type="sldImg"/>
          </p:nvPr>
        </p:nvSpPr>
        <p:spPr/>
      </p:sp>
    </p:spTree>
    <p:extLst>
      <p:ext uri="{BB962C8B-B14F-4D97-AF65-F5344CB8AC3E}">
        <p14:creationId xmlns:p14="http://schemas.microsoft.com/office/powerpoint/2010/main" val="1492427168"/>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86465558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47342634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dirty="0" smtClean="0"/>
              <a:t>Traditional network devices are relatively closed and cannot meet flexible and differentiated network management requirements.</a:t>
            </a:r>
            <a:endParaRPr lang="en-US" dirty="0"/>
          </a:p>
        </p:txBody>
      </p:sp>
      <p:sp>
        <p:nvSpPr>
          <p:cNvPr id="5" name="幻灯片图像占位符 4"/>
          <p:cNvSpPr>
            <a:spLocks noGrp="1" noRot="1" noChangeAspect="1"/>
          </p:cNvSpPr>
          <p:nvPr>
            <p:ph type="sldImg"/>
          </p:nvPr>
        </p:nvSpPr>
        <p:spPr/>
      </p:sp>
    </p:spTree>
    <p:extLst>
      <p:ext uri="{BB962C8B-B14F-4D97-AF65-F5344CB8AC3E}">
        <p14:creationId xmlns:p14="http://schemas.microsoft.com/office/powerpoint/2010/main" val="264393158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dirty="0" smtClean="0"/>
              <a:t>With the OPS, you can compile scripts based on their requirements and import the scripts to network devices for running, which is flexible and efficient.</a:t>
            </a:r>
            <a:endParaRPr lang="en-US" dirty="0"/>
          </a:p>
        </p:txBody>
      </p:sp>
      <p:sp>
        <p:nvSpPr>
          <p:cNvPr id="5" name="幻灯片图像占位符 4"/>
          <p:cNvSpPr>
            <a:spLocks noGrp="1" noRot="1" noChangeAspect="1"/>
          </p:cNvSpPr>
          <p:nvPr>
            <p:ph type="sldImg"/>
          </p:nvPr>
        </p:nvSpPr>
        <p:spPr/>
      </p:sp>
    </p:spTree>
    <p:extLst>
      <p:ext uri="{BB962C8B-B14F-4D97-AF65-F5344CB8AC3E}">
        <p14:creationId xmlns:p14="http://schemas.microsoft.com/office/powerpoint/2010/main" val="41790052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52918939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dirty="0" smtClean="0"/>
              <a:t>The VRP system is developed by Huawei based on years of research and network application experience </a:t>
            </a:r>
            <a:r>
              <a:rPr lang="en-US" altLang="zh-CN" dirty="0" smtClean="0"/>
              <a:t>and its </a:t>
            </a:r>
            <a:r>
              <a:rPr lang="en-US" dirty="0" smtClean="0"/>
              <a:t>intellectual property rights is owned by Huawei. </a:t>
            </a:r>
            <a:endParaRPr lang="en-US" altLang="zh-CN" dirty="0" smtClean="0"/>
          </a:p>
          <a:p>
            <a:r>
              <a:rPr lang="en-US" altLang="zh-CN" dirty="0" smtClean="0"/>
              <a:t>Managed object (MO)</a:t>
            </a:r>
            <a:r>
              <a:rPr lang="en-US" dirty="0" smtClean="0"/>
              <a:t>: an object that can be used to manage network devices by invoking </a:t>
            </a:r>
            <a:r>
              <a:rPr lang="en-US" dirty="0" err="1" smtClean="0"/>
              <a:t>RESTful</a:t>
            </a:r>
            <a:r>
              <a:rPr lang="en-US" dirty="0" smtClean="0"/>
              <a:t> APIs, such as CPU information, system information, and interface information.</a:t>
            </a:r>
            <a:endParaRPr lang="en-US" altLang="zh-CN" dirty="0" smtClean="0"/>
          </a:p>
          <a:p>
            <a:r>
              <a:rPr lang="en-US" altLang="zh-CN" dirty="0" smtClean="0"/>
              <a:t>Uniform Resource Identifier (URI)</a:t>
            </a:r>
            <a:r>
              <a:rPr lang="en-US" dirty="0" smtClean="0"/>
              <a:t>: identifies a specific resource. In the OPS, URIs are used to identify </a:t>
            </a:r>
            <a:r>
              <a:rPr lang="en-US" dirty="0" err="1" smtClean="0"/>
              <a:t>MOs.</a:t>
            </a:r>
            <a:r>
              <a:rPr lang="en-US" dirty="0" smtClean="0"/>
              <a:t> For example, the URI of the CPU information is /</a:t>
            </a:r>
            <a:r>
              <a:rPr lang="en-US" dirty="0" err="1" smtClean="0"/>
              <a:t>devm</a:t>
            </a:r>
            <a:r>
              <a:rPr lang="en-US" dirty="0" smtClean="0"/>
              <a:t>/</a:t>
            </a:r>
            <a:r>
              <a:rPr lang="en-US" dirty="0" err="1" smtClean="0"/>
              <a:t>cpuInfos</a:t>
            </a:r>
            <a:r>
              <a:rPr lang="en-US" dirty="0" smtClean="0"/>
              <a:t>/</a:t>
            </a:r>
            <a:r>
              <a:rPr lang="en-US" dirty="0" err="1" smtClean="0"/>
              <a:t>cpuInfo</a:t>
            </a:r>
            <a:r>
              <a:rPr lang="en-US" dirty="0" smtClean="0"/>
              <a:t>, which uniquely identifies the CPU information.</a:t>
            </a:r>
          </a:p>
          <a:p>
            <a:r>
              <a:rPr lang="en-US" altLang="zh-CN" dirty="0" smtClean="0"/>
              <a:t>Uniform resource locator (URL): A URL is a URI that can be used to present a resource and specify how to locate the resource, for example, http://www.ietf.org/rfc/rfc2396.txt and ftp://ftp.is.co.za/rfc/rfc1808.txt. </a:t>
            </a:r>
          </a:p>
          <a:p>
            <a:r>
              <a:rPr lang="en-US" dirty="0" smtClean="0"/>
              <a:t>Huawei network devices that support the OPS provides a running environment for Python scripts. Scripts in Java and C/C++ languages are not supported.</a:t>
            </a:r>
            <a:endParaRPr lang="en-US" altLang="zh-CN" dirty="0"/>
          </a:p>
        </p:txBody>
      </p:sp>
      <p:sp>
        <p:nvSpPr>
          <p:cNvPr id="5" name="幻灯片图像占位符 4"/>
          <p:cNvSpPr>
            <a:spLocks noGrp="1" noRot="1" noChangeAspect="1"/>
          </p:cNvSpPr>
          <p:nvPr>
            <p:ph type="sldImg"/>
          </p:nvPr>
        </p:nvSpPr>
        <p:spPr>
          <a:xfrm>
            <a:off x="455613" y="766763"/>
            <a:ext cx="5932487" cy="3338512"/>
          </a:xfrm>
        </p:spPr>
      </p:sp>
    </p:spTree>
    <p:extLst>
      <p:ext uri="{BB962C8B-B14F-4D97-AF65-F5344CB8AC3E}">
        <p14:creationId xmlns:p14="http://schemas.microsoft.com/office/powerpoint/2010/main" val="91673502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4.3-修订">
    <p:spTree>
      <p:nvGrpSpPr>
        <p:cNvPr id="1" name=""/>
        <p:cNvGrpSpPr/>
        <p:nvPr/>
      </p:nvGrpSpPr>
      <p:grpSpPr>
        <a:xfrm>
          <a:off x="0" y="0"/>
          <a:ext cx="0" cy="0"/>
          <a:chOff x="0" y="0"/>
          <a:chExt cx="0" cy="0"/>
        </a:xfrm>
      </p:grpSpPr>
      <p:sp>
        <p:nvSpPr>
          <p:cNvPr id="63" name="Rectangle 2">
            <a:extLst>
              <a:ext uri="{FF2B5EF4-FFF2-40B4-BE49-F238E27FC236}">
                <a16:creationId xmlns="" xmlns:a16="http://schemas.microsoft.com/office/drawing/2014/main" id="{8EB5E1EE-BB41-4076-B52C-798CFC222CEA}"/>
              </a:ext>
            </a:extLst>
          </p:cNvPr>
          <p:cNvSpPr>
            <a:spLocks noChangeArrowheads="1"/>
          </p:cNvSpPr>
          <p:nvPr userDrawn="1"/>
        </p:nvSpPr>
        <p:spPr bwMode="auto">
          <a:xfrm>
            <a:off x="952501" y="368660"/>
            <a:ext cx="4207395" cy="479425"/>
          </a:xfrm>
          <a:prstGeom prst="rect">
            <a:avLst/>
          </a:prstGeom>
          <a:noFill/>
          <a:ln w="9525">
            <a:noFill/>
            <a:miter lim="800000"/>
            <a:headEnd/>
            <a:tailEnd/>
          </a:ln>
        </p:spPr>
        <p:txBody>
          <a:bodyPr lIns="78258" tIns="39127" rIns="78258" bIns="39127" anchor="ctr"/>
          <a:lstStyle/>
          <a:p>
            <a:pPr marL="0" marR="0" lvl="0" indent="0" algn="l" defTabSz="1001624" rtl="0" eaLnBrk="0" fontAlgn="ctr" latinLnBrk="0" hangingPunct="0">
              <a:lnSpc>
                <a:spcPct val="100000"/>
              </a:lnSpc>
              <a:spcBef>
                <a:spcPct val="0"/>
              </a:spcBef>
              <a:spcAft>
                <a:spcPct val="0"/>
              </a:spcAft>
              <a:buClrTx/>
              <a:buSzTx/>
              <a:buFontTx/>
              <a:buNone/>
              <a:tabLst/>
              <a:defRPr/>
            </a:pPr>
            <a:r>
              <a:rPr lang="en-US" altLang="zh-CN" sz="3500" b="1" baseline="0" dirty="0">
                <a:solidFill>
                  <a:schemeClr val="tx1">
                    <a:lumMod val="75000"/>
                    <a:lumOff val="25000"/>
                  </a:schemeClr>
                </a:solidFill>
                <a:latin typeface="Huawei Sans" panose="020C0503030203020204" pitchFamily="34" charset="0"/>
                <a:ea typeface="方正兰亭黑简体" panose="02000000000000000000" pitchFamily="2" charset="-122"/>
              </a:rPr>
              <a:t>Revision Record</a:t>
            </a:r>
            <a:endParaRPr lang="zh-CN" altLang="en-US" sz="3500" b="1" baseline="0" dirty="0">
              <a:solidFill>
                <a:schemeClr val="tx1">
                  <a:lumMod val="75000"/>
                  <a:lumOff val="25000"/>
                </a:schemeClr>
              </a:solidFill>
              <a:latin typeface="Huawei Sans" panose="020C0503030203020204" pitchFamily="34" charset="0"/>
              <a:ea typeface="方正兰亭黑简体" panose="02000000000000000000" pitchFamily="2" charset="-122"/>
            </a:endParaRPr>
          </a:p>
        </p:txBody>
      </p:sp>
      <p:sp>
        <p:nvSpPr>
          <p:cNvPr id="64" name="Text Box 58">
            <a:extLst>
              <a:ext uri="{FF2B5EF4-FFF2-40B4-BE49-F238E27FC236}">
                <a16:creationId xmlns="" xmlns:a16="http://schemas.microsoft.com/office/drawing/2014/main" id="{C519CBD8-DC4F-4BFB-95DE-3FB1A2D63318}"/>
              </a:ext>
            </a:extLst>
          </p:cNvPr>
          <p:cNvSpPr txBox="1">
            <a:spLocks noChangeArrowheads="1"/>
          </p:cNvSpPr>
          <p:nvPr userDrawn="1"/>
        </p:nvSpPr>
        <p:spPr bwMode="auto">
          <a:xfrm>
            <a:off x="7487791" y="368660"/>
            <a:ext cx="3996445" cy="523220"/>
          </a:xfrm>
          <a:prstGeom prst="rect">
            <a:avLst/>
          </a:prstGeom>
          <a:noFill/>
          <a:ln w="9525" algn="ctr">
            <a:noFill/>
            <a:miter lim="800000"/>
            <a:headEnd/>
            <a:tailEnd/>
          </a:ln>
        </p:spPr>
        <p:txBody>
          <a:bodyPr wrap="square">
            <a:spAutoFit/>
          </a:bodyPr>
          <a:lstStyle/>
          <a:p>
            <a:pPr fontAlgn="ctr">
              <a:spcBef>
                <a:spcPct val="50000"/>
              </a:spcBef>
            </a:pPr>
            <a:r>
              <a:rPr lang="en-US" altLang="zh-CN" sz="2800" kern="1200" baseline="0" dirty="0">
                <a:solidFill>
                  <a:srgbClr val="4D4D4D"/>
                </a:solidFill>
                <a:latin typeface="Huawei Sans" panose="020C0503030203020204" pitchFamily="34" charset="0"/>
                <a:ea typeface="方正兰亭黑简体" panose="02000000000000000000" pitchFamily="2" charset="-122"/>
                <a:cs typeface="+mn-cs"/>
              </a:rPr>
              <a:t>Do Not Print this Page</a:t>
            </a:r>
            <a:endParaRPr lang="zh-CN" altLang="en-US" sz="2800" kern="1200" baseline="0" dirty="0">
              <a:solidFill>
                <a:srgbClr val="4D4D4D"/>
              </a:solidFill>
              <a:latin typeface="Huawei Sans" panose="020C0503030203020204" pitchFamily="34" charset="0"/>
              <a:ea typeface="方正兰亭黑简体" panose="02000000000000000000" pitchFamily="2" charset="-122"/>
              <a:cs typeface="+mn-cs"/>
            </a:endParaRPr>
          </a:p>
        </p:txBody>
      </p:sp>
      <p:graphicFrame>
        <p:nvGraphicFramePr>
          <p:cNvPr id="65" name="Group 3">
            <a:extLst>
              <a:ext uri="{FF2B5EF4-FFF2-40B4-BE49-F238E27FC236}">
                <a16:creationId xmlns="" xmlns:a16="http://schemas.microsoft.com/office/drawing/2014/main" id="{3AAFE3AD-3406-40ED-A5F9-FC2F78F6D543}"/>
              </a:ext>
            </a:extLst>
          </p:cNvPr>
          <p:cNvGraphicFramePr>
            <a:graphicFrameLocks noGrp="1"/>
          </p:cNvGraphicFramePr>
          <p:nvPr userDrawn="1">
            <p:extLst>
              <p:ext uri="{D42A27DB-BD31-4B8C-83A1-F6EECF244321}">
                <p14:modId xmlns:p14="http://schemas.microsoft.com/office/powerpoint/2010/main" val="4090767203"/>
              </p:ext>
            </p:extLst>
          </p:nvPr>
        </p:nvGraphicFramePr>
        <p:xfrm>
          <a:off x="1007534" y="1232756"/>
          <a:ext cx="10464802" cy="1082675"/>
        </p:xfrm>
        <a:graphic>
          <a:graphicData uri="http://schemas.openxmlformats.org/drawingml/2006/table">
            <a:tbl>
              <a:tblPr/>
              <a:tblGrid>
                <a:gridCol w="3059004">
                  <a:extLst>
                    <a:ext uri="{9D8B030D-6E8A-4147-A177-3AD203B41FA5}">
                      <a16:colId xmlns="" xmlns:a16="http://schemas.microsoft.com/office/drawing/2014/main" val="20000"/>
                    </a:ext>
                  </a:extLst>
                </a:gridCol>
                <a:gridCol w="2155444">
                  <a:extLst>
                    <a:ext uri="{9D8B030D-6E8A-4147-A177-3AD203B41FA5}">
                      <a16:colId xmlns="" xmlns:a16="http://schemas.microsoft.com/office/drawing/2014/main" val="20001"/>
                    </a:ext>
                  </a:extLst>
                </a:gridCol>
                <a:gridCol w="2873927">
                  <a:extLst>
                    <a:ext uri="{9D8B030D-6E8A-4147-A177-3AD203B41FA5}">
                      <a16:colId xmlns="" xmlns:a16="http://schemas.microsoft.com/office/drawing/2014/main" val="20002"/>
                    </a:ext>
                  </a:extLst>
                </a:gridCol>
                <a:gridCol w="2376427">
                  <a:extLst>
                    <a:ext uri="{9D8B030D-6E8A-4147-A177-3AD203B41FA5}">
                      <a16:colId xmlns="" xmlns:a16="http://schemas.microsoft.com/office/drawing/2014/main" val="20003"/>
                    </a:ext>
                  </a:extLst>
                </a:gridCol>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Course Code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Product</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Product Version</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8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Course Version</a:t>
                      </a:r>
                    </a:p>
                  </a:txBody>
                  <a:tcPr marL="102699" marR="10269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bl>
          </a:graphicData>
        </a:graphic>
      </p:graphicFrame>
      <p:graphicFrame>
        <p:nvGraphicFramePr>
          <p:cNvPr id="66" name="Group 21">
            <a:extLst>
              <a:ext uri="{FF2B5EF4-FFF2-40B4-BE49-F238E27FC236}">
                <a16:creationId xmlns="" xmlns:a16="http://schemas.microsoft.com/office/drawing/2014/main" id="{1A202698-ED53-412B-B37E-7098DCDA7A21}"/>
              </a:ext>
            </a:extLst>
          </p:cNvPr>
          <p:cNvGraphicFramePr>
            <a:graphicFrameLocks noGrp="1"/>
          </p:cNvGraphicFramePr>
          <p:nvPr userDrawn="1">
            <p:extLst>
              <p:ext uri="{D42A27DB-BD31-4B8C-83A1-F6EECF244321}">
                <p14:modId xmlns:p14="http://schemas.microsoft.com/office/powerpoint/2010/main" val="3248889743"/>
              </p:ext>
            </p:extLst>
          </p:nvPr>
        </p:nvGraphicFramePr>
        <p:xfrm>
          <a:off x="1007533" y="2529867"/>
          <a:ext cx="10464800" cy="3527425"/>
        </p:xfrm>
        <a:graphic>
          <a:graphicData uri="http://schemas.openxmlformats.org/drawingml/2006/table">
            <a:tbl>
              <a:tblPr/>
              <a:tblGrid>
                <a:gridCol w="3085809">
                  <a:extLst>
                    <a:ext uri="{9D8B030D-6E8A-4147-A177-3AD203B41FA5}">
                      <a16:colId xmlns="" xmlns:a16="http://schemas.microsoft.com/office/drawing/2014/main" val="20000"/>
                    </a:ext>
                  </a:extLst>
                </a:gridCol>
                <a:gridCol w="2155920">
                  <a:extLst>
                    <a:ext uri="{9D8B030D-6E8A-4147-A177-3AD203B41FA5}">
                      <a16:colId xmlns="" xmlns:a16="http://schemas.microsoft.com/office/drawing/2014/main" val="20001"/>
                    </a:ext>
                  </a:extLst>
                </a:gridCol>
                <a:gridCol w="2912127">
                  <a:extLst>
                    <a:ext uri="{9D8B030D-6E8A-4147-A177-3AD203B41FA5}">
                      <a16:colId xmlns="" xmlns:a16="http://schemas.microsoft.com/office/drawing/2014/main" val="20002"/>
                    </a:ext>
                  </a:extLst>
                </a:gridCol>
                <a:gridCol w="2310944">
                  <a:extLst>
                    <a:ext uri="{9D8B030D-6E8A-4147-A177-3AD203B41FA5}">
                      <a16:colId xmlns="" xmlns:a16="http://schemas.microsoft.com/office/drawing/2014/main" val="20003"/>
                    </a:ext>
                  </a:extLst>
                </a:gridCol>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Author/ID</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Date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Reviewer/ID</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New</a:t>
                      </a:r>
                      <a:r>
                        <a:rPr kumimoji="1" lang="zh-CN"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a:t>
                      </a: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 Update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5"/>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2470491851"/>
                  </a:ext>
                </a:extLst>
              </a:tr>
            </a:tbl>
          </a:graphicData>
        </a:graphic>
      </p:graphicFrame>
      <p:sp>
        <p:nvSpPr>
          <p:cNvPr id="67" name="文本占位符 7">
            <a:extLst>
              <a:ext uri="{FF2B5EF4-FFF2-40B4-BE49-F238E27FC236}">
                <a16:creationId xmlns="" xmlns:a16="http://schemas.microsoft.com/office/drawing/2014/main" id="{C8D7AD58-BF08-4863-AAA9-3C03784EE5C3}"/>
              </a:ext>
            </a:extLst>
          </p:cNvPr>
          <p:cNvSpPr>
            <a:spLocks noGrp="1"/>
          </p:cNvSpPr>
          <p:nvPr>
            <p:ph type="body" sz="quarter" idx="17" hasCustomPrompt="1"/>
          </p:nvPr>
        </p:nvSpPr>
        <p:spPr>
          <a:xfrm>
            <a:off x="1007535" y="1803960"/>
            <a:ext cx="3024237"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Course Code</a:t>
            </a:r>
          </a:p>
        </p:txBody>
      </p:sp>
      <p:sp>
        <p:nvSpPr>
          <p:cNvPr id="68" name="文本占位符 7">
            <a:extLst>
              <a:ext uri="{FF2B5EF4-FFF2-40B4-BE49-F238E27FC236}">
                <a16:creationId xmlns="" xmlns:a16="http://schemas.microsoft.com/office/drawing/2014/main" id="{C1E4B9BD-02D1-4977-A1F2-EA5C5E4AADAC}"/>
              </a:ext>
            </a:extLst>
          </p:cNvPr>
          <p:cNvSpPr>
            <a:spLocks noGrp="1"/>
          </p:cNvSpPr>
          <p:nvPr>
            <p:ph type="body" sz="quarter" idx="18" hasCustomPrompt="1"/>
          </p:nvPr>
        </p:nvSpPr>
        <p:spPr>
          <a:xfrm>
            <a:off x="4079776" y="1803960"/>
            <a:ext cx="21100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Product</a:t>
            </a:r>
          </a:p>
        </p:txBody>
      </p:sp>
      <p:sp>
        <p:nvSpPr>
          <p:cNvPr id="69" name="文本占位符 7">
            <a:extLst>
              <a:ext uri="{FF2B5EF4-FFF2-40B4-BE49-F238E27FC236}">
                <a16:creationId xmlns="" xmlns:a16="http://schemas.microsoft.com/office/drawing/2014/main" id="{845D7A8E-ED9C-4950-A1B0-772DB068B8AB}"/>
              </a:ext>
            </a:extLst>
          </p:cNvPr>
          <p:cNvSpPr>
            <a:spLocks noGrp="1"/>
          </p:cNvSpPr>
          <p:nvPr>
            <p:ph type="body" sz="quarter" idx="19" hasCustomPrompt="1"/>
          </p:nvPr>
        </p:nvSpPr>
        <p:spPr>
          <a:xfrm>
            <a:off x="6239934" y="1803960"/>
            <a:ext cx="284439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X.X</a:t>
            </a:r>
          </a:p>
        </p:txBody>
      </p:sp>
      <p:sp>
        <p:nvSpPr>
          <p:cNvPr id="70" name="文本占位符 7">
            <a:extLst>
              <a:ext uri="{FF2B5EF4-FFF2-40B4-BE49-F238E27FC236}">
                <a16:creationId xmlns="" xmlns:a16="http://schemas.microsoft.com/office/drawing/2014/main" id="{672930CE-C27D-4394-99AD-83EEC4A93853}"/>
              </a:ext>
            </a:extLst>
          </p:cNvPr>
          <p:cNvSpPr>
            <a:spLocks noGrp="1"/>
          </p:cNvSpPr>
          <p:nvPr>
            <p:ph type="body" sz="quarter" idx="20" hasCustomPrompt="1"/>
          </p:nvPr>
        </p:nvSpPr>
        <p:spPr>
          <a:xfrm>
            <a:off x="9084332" y="1803960"/>
            <a:ext cx="2388001"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X.X</a:t>
            </a:r>
          </a:p>
        </p:txBody>
      </p:sp>
      <p:sp>
        <p:nvSpPr>
          <p:cNvPr id="71" name="文本占位符 7">
            <a:extLst>
              <a:ext uri="{FF2B5EF4-FFF2-40B4-BE49-F238E27FC236}">
                <a16:creationId xmlns="" xmlns:a16="http://schemas.microsoft.com/office/drawing/2014/main" id="{EF9414F3-1918-472B-8D71-AEAFBADCB178}"/>
              </a:ext>
            </a:extLst>
          </p:cNvPr>
          <p:cNvSpPr>
            <a:spLocks noGrp="1"/>
          </p:cNvSpPr>
          <p:nvPr>
            <p:ph type="body" sz="quarter" idx="13" hasCustomPrompt="1"/>
          </p:nvPr>
        </p:nvSpPr>
        <p:spPr>
          <a:xfrm>
            <a:off x="1007533" y="3089025"/>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72" name="文本占位符 7">
            <a:extLst>
              <a:ext uri="{FF2B5EF4-FFF2-40B4-BE49-F238E27FC236}">
                <a16:creationId xmlns="" xmlns:a16="http://schemas.microsoft.com/office/drawing/2014/main" id="{D9180FCA-43C0-4864-BD23-2D9822D934C2}"/>
              </a:ext>
            </a:extLst>
          </p:cNvPr>
          <p:cNvSpPr>
            <a:spLocks noGrp="1"/>
          </p:cNvSpPr>
          <p:nvPr>
            <p:ph type="body" sz="quarter" idx="14" hasCustomPrompt="1"/>
          </p:nvPr>
        </p:nvSpPr>
        <p:spPr>
          <a:xfrm>
            <a:off x="4079776" y="3089025"/>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73" name="文本占位符 7">
            <a:extLst>
              <a:ext uri="{FF2B5EF4-FFF2-40B4-BE49-F238E27FC236}">
                <a16:creationId xmlns="" xmlns:a16="http://schemas.microsoft.com/office/drawing/2014/main" id="{9E37AEA5-CD50-4256-978C-AD41817FA5BA}"/>
              </a:ext>
            </a:extLst>
          </p:cNvPr>
          <p:cNvSpPr>
            <a:spLocks noGrp="1"/>
          </p:cNvSpPr>
          <p:nvPr>
            <p:ph type="body" sz="quarter" idx="15" hasCustomPrompt="1"/>
          </p:nvPr>
        </p:nvSpPr>
        <p:spPr>
          <a:xfrm>
            <a:off x="6239933" y="3089025"/>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74" name="文本占位符 7">
            <a:extLst>
              <a:ext uri="{FF2B5EF4-FFF2-40B4-BE49-F238E27FC236}">
                <a16:creationId xmlns="" xmlns:a16="http://schemas.microsoft.com/office/drawing/2014/main" id="{03042BE2-FFBC-4B22-BDF2-64031F41CC4E}"/>
              </a:ext>
            </a:extLst>
          </p:cNvPr>
          <p:cNvSpPr>
            <a:spLocks noGrp="1"/>
          </p:cNvSpPr>
          <p:nvPr>
            <p:ph type="body" sz="quarter" idx="16" hasCustomPrompt="1"/>
          </p:nvPr>
        </p:nvSpPr>
        <p:spPr>
          <a:xfrm>
            <a:off x="9168341" y="3089025"/>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75" name="文本占位符 7">
            <a:extLst>
              <a:ext uri="{FF2B5EF4-FFF2-40B4-BE49-F238E27FC236}">
                <a16:creationId xmlns="" xmlns:a16="http://schemas.microsoft.com/office/drawing/2014/main" id="{5DA47CEE-5614-49D0-80BA-16D8406E9DF0}"/>
              </a:ext>
            </a:extLst>
          </p:cNvPr>
          <p:cNvSpPr>
            <a:spLocks noGrp="1"/>
          </p:cNvSpPr>
          <p:nvPr>
            <p:ph type="body" sz="quarter" idx="21" hasCustomPrompt="1"/>
          </p:nvPr>
        </p:nvSpPr>
        <p:spPr>
          <a:xfrm>
            <a:off x="1019436" y="3608189"/>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76" name="文本占位符 7">
            <a:extLst>
              <a:ext uri="{FF2B5EF4-FFF2-40B4-BE49-F238E27FC236}">
                <a16:creationId xmlns="" xmlns:a16="http://schemas.microsoft.com/office/drawing/2014/main" id="{19908707-4581-4C0F-86F7-465E7136252C}"/>
              </a:ext>
            </a:extLst>
          </p:cNvPr>
          <p:cNvSpPr>
            <a:spLocks noGrp="1"/>
          </p:cNvSpPr>
          <p:nvPr>
            <p:ph type="body" sz="quarter" idx="22" hasCustomPrompt="1"/>
          </p:nvPr>
        </p:nvSpPr>
        <p:spPr>
          <a:xfrm>
            <a:off x="4091679" y="3608189"/>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77" name="文本占位符 7">
            <a:extLst>
              <a:ext uri="{FF2B5EF4-FFF2-40B4-BE49-F238E27FC236}">
                <a16:creationId xmlns="" xmlns:a16="http://schemas.microsoft.com/office/drawing/2014/main" id="{4A96AABB-8CCF-4777-9F14-D13409DBA370}"/>
              </a:ext>
            </a:extLst>
          </p:cNvPr>
          <p:cNvSpPr>
            <a:spLocks noGrp="1"/>
          </p:cNvSpPr>
          <p:nvPr>
            <p:ph type="body" sz="quarter" idx="23" hasCustomPrompt="1"/>
          </p:nvPr>
        </p:nvSpPr>
        <p:spPr>
          <a:xfrm>
            <a:off x="6251836" y="3608189"/>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78" name="文本占位符 7">
            <a:extLst>
              <a:ext uri="{FF2B5EF4-FFF2-40B4-BE49-F238E27FC236}">
                <a16:creationId xmlns="" xmlns:a16="http://schemas.microsoft.com/office/drawing/2014/main" id="{5366BBA7-7780-4BF8-BFBC-D8FC349DF3AA}"/>
              </a:ext>
            </a:extLst>
          </p:cNvPr>
          <p:cNvSpPr>
            <a:spLocks noGrp="1"/>
          </p:cNvSpPr>
          <p:nvPr>
            <p:ph type="body" sz="quarter" idx="24" hasCustomPrompt="1"/>
          </p:nvPr>
        </p:nvSpPr>
        <p:spPr>
          <a:xfrm>
            <a:off x="9180244" y="3608189"/>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79" name="文本占位符 7">
            <a:extLst>
              <a:ext uri="{FF2B5EF4-FFF2-40B4-BE49-F238E27FC236}">
                <a16:creationId xmlns="" xmlns:a16="http://schemas.microsoft.com/office/drawing/2014/main" id="{9C3754EA-7FD3-4256-916F-417412D43F86}"/>
              </a:ext>
            </a:extLst>
          </p:cNvPr>
          <p:cNvSpPr>
            <a:spLocks noGrp="1"/>
          </p:cNvSpPr>
          <p:nvPr>
            <p:ph type="body" sz="quarter" idx="25" hasCustomPrompt="1"/>
          </p:nvPr>
        </p:nvSpPr>
        <p:spPr>
          <a:xfrm>
            <a:off x="995796" y="4077072"/>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80" name="文本占位符 7">
            <a:extLst>
              <a:ext uri="{FF2B5EF4-FFF2-40B4-BE49-F238E27FC236}">
                <a16:creationId xmlns="" xmlns:a16="http://schemas.microsoft.com/office/drawing/2014/main" id="{002DB3B0-0481-4570-A7C1-65F935BE4432}"/>
              </a:ext>
            </a:extLst>
          </p:cNvPr>
          <p:cNvSpPr>
            <a:spLocks noGrp="1"/>
          </p:cNvSpPr>
          <p:nvPr>
            <p:ph type="body" sz="quarter" idx="26" hasCustomPrompt="1"/>
          </p:nvPr>
        </p:nvSpPr>
        <p:spPr>
          <a:xfrm>
            <a:off x="4068039" y="4077072"/>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81" name="文本占位符 7">
            <a:extLst>
              <a:ext uri="{FF2B5EF4-FFF2-40B4-BE49-F238E27FC236}">
                <a16:creationId xmlns="" xmlns:a16="http://schemas.microsoft.com/office/drawing/2014/main" id="{9E14AC63-C9DD-4FBA-9CBF-B7053102F678}"/>
              </a:ext>
            </a:extLst>
          </p:cNvPr>
          <p:cNvSpPr>
            <a:spLocks noGrp="1"/>
          </p:cNvSpPr>
          <p:nvPr>
            <p:ph type="body" sz="quarter" idx="27" hasCustomPrompt="1"/>
          </p:nvPr>
        </p:nvSpPr>
        <p:spPr>
          <a:xfrm>
            <a:off x="6228196" y="4077072"/>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82" name="文本占位符 7">
            <a:extLst>
              <a:ext uri="{FF2B5EF4-FFF2-40B4-BE49-F238E27FC236}">
                <a16:creationId xmlns="" xmlns:a16="http://schemas.microsoft.com/office/drawing/2014/main" id="{429E7CD5-8B44-410B-A768-64DB14D1AD3B}"/>
              </a:ext>
            </a:extLst>
          </p:cNvPr>
          <p:cNvSpPr>
            <a:spLocks noGrp="1"/>
          </p:cNvSpPr>
          <p:nvPr>
            <p:ph type="body" sz="quarter" idx="28" hasCustomPrompt="1"/>
          </p:nvPr>
        </p:nvSpPr>
        <p:spPr>
          <a:xfrm>
            <a:off x="9156604" y="4077072"/>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83" name="文本占位符 7">
            <a:extLst>
              <a:ext uri="{FF2B5EF4-FFF2-40B4-BE49-F238E27FC236}">
                <a16:creationId xmlns="" xmlns:a16="http://schemas.microsoft.com/office/drawing/2014/main" id="{4ABBD4C1-AFF8-41FA-9A33-1218BEEA9CE4}"/>
              </a:ext>
            </a:extLst>
          </p:cNvPr>
          <p:cNvSpPr>
            <a:spLocks noGrp="1"/>
          </p:cNvSpPr>
          <p:nvPr>
            <p:ph type="body" sz="quarter" idx="29" hasCustomPrompt="1"/>
          </p:nvPr>
        </p:nvSpPr>
        <p:spPr>
          <a:xfrm>
            <a:off x="1019436" y="4581128"/>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84" name="文本占位符 7">
            <a:extLst>
              <a:ext uri="{FF2B5EF4-FFF2-40B4-BE49-F238E27FC236}">
                <a16:creationId xmlns="" xmlns:a16="http://schemas.microsoft.com/office/drawing/2014/main" id="{C9231021-4837-4962-9935-F129AFFE2CE8}"/>
              </a:ext>
            </a:extLst>
          </p:cNvPr>
          <p:cNvSpPr>
            <a:spLocks noGrp="1"/>
          </p:cNvSpPr>
          <p:nvPr>
            <p:ph type="body" sz="quarter" idx="30" hasCustomPrompt="1"/>
          </p:nvPr>
        </p:nvSpPr>
        <p:spPr>
          <a:xfrm>
            <a:off x="4091679" y="4581128"/>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85" name="文本占位符 7">
            <a:extLst>
              <a:ext uri="{FF2B5EF4-FFF2-40B4-BE49-F238E27FC236}">
                <a16:creationId xmlns="" xmlns:a16="http://schemas.microsoft.com/office/drawing/2014/main" id="{790795CA-BDE6-4EE2-85A5-C9D47811B9F0}"/>
              </a:ext>
            </a:extLst>
          </p:cNvPr>
          <p:cNvSpPr>
            <a:spLocks noGrp="1"/>
          </p:cNvSpPr>
          <p:nvPr>
            <p:ph type="body" sz="quarter" idx="31" hasCustomPrompt="1"/>
          </p:nvPr>
        </p:nvSpPr>
        <p:spPr>
          <a:xfrm>
            <a:off x="6251836" y="4581128"/>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86" name="文本占位符 7">
            <a:extLst>
              <a:ext uri="{FF2B5EF4-FFF2-40B4-BE49-F238E27FC236}">
                <a16:creationId xmlns="" xmlns:a16="http://schemas.microsoft.com/office/drawing/2014/main" id="{D0919409-3058-4E8D-8FAD-90672AFB1DB3}"/>
              </a:ext>
            </a:extLst>
          </p:cNvPr>
          <p:cNvSpPr>
            <a:spLocks noGrp="1"/>
          </p:cNvSpPr>
          <p:nvPr>
            <p:ph type="body" sz="quarter" idx="32" hasCustomPrompt="1"/>
          </p:nvPr>
        </p:nvSpPr>
        <p:spPr>
          <a:xfrm>
            <a:off x="9180244" y="4581128"/>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87" name="文本占位符 7">
            <a:extLst>
              <a:ext uri="{FF2B5EF4-FFF2-40B4-BE49-F238E27FC236}">
                <a16:creationId xmlns="" xmlns:a16="http://schemas.microsoft.com/office/drawing/2014/main" id="{A4C58E78-CBC6-4CE1-8B72-367541089A70}"/>
              </a:ext>
            </a:extLst>
          </p:cNvPr>
          <p:cNvSpPr>
            <a:spLocks noGrp="1"/>
          </p:cNvSpPr>
          <p:nvPr>
            <p:ph type="body" sz="quarter" idx="33" hasCustomPrompt="1"/>
          </p:nvPr>
        </p:nvSpPr>
        <p:spPr>
          <a:xfrm>
            <a:off x="995796" y="5049180"/>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88" name="文本占位符 7">
            <a:extLst>
              <a:ext uri="{FF2B5EF4-FFF2-40B4-BE49-F238E27FC236}">
                <a16:creationId xmlns="" xmlns:a16="http://schemas.microsoft.com/office/drawing/2014/main" id="{49F82308-4B8A-4543-9DDA-05AB01C86CF5}"/>
              </a:ext>
            </a:extLst>
          </p:cNvPr>
          <p:cNvSpPr>
            <a:spLocks noGrp="1"/>
          </p:cNvSpPr>
          <p:nvPr>
            <p:ph type="body" sz="quarter" idx="34" hasCustomPrompt="1"/>
          </p:nvPr>
        </p:nvSpPr>
        <p:spPr>
          <a:xfrm>
            <a:off x="4068039" y="5049180"/>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89" name="文本占位符 7">
            <a:extLst>
              <a:ext uri="{FF2B5EF4-FFF2-40B4-BE49-F238E27FC236}">
                <a16:creationId xmlns="" xmlns:a16="http://schemas.microsoft.com/office/drawing/2014/main" id="{B7D15B88-96F8-4D37-A807-81A4E7E82295}"/>
              </a:ext>
            </a:extLst>
          </p:cNvPr>
          <p:cNvSpPr>
            <a:spLocks noGrp="1"/>
          </p:cNvSpPr>
          <p:nvPr>
            <p:ph type="body" sz="quarter" idx="35" hasCustomPrompt="1"/>
          </p:nvPr>
        </p:nvSpPr>
        <p:spPr>
          <a:xfrm>
            <a:off x="6228196" y="5049180"/>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90" name="文本占位符 7">
            <a:extLst>
              <a:ext uri="{FF2B5EF4-FFF2-40B4-BE49-F238E27FC236}">
                <a16:creationId xmlns="" xmlns:a16="http://schemas.microsoft.com/office/drawing/2014/main" id="{776E1FAB-A96C-41F0-B091-E9ED8AB2E7DC}"/>
              </a:ext>
            </a:extLst>
          </p:cNvPr>
          <p:cNvSpPr>
            <a:spLocks noGrp="1"/>
          </p:cNvSpPr>
          <p:nvPr>
            <p:ph type="body" sz="quarter" idx="36" hasCustomPrompt="1"/>
          </p:nvPr>
        </p:nvSpPr>
        <p:spPr>
          <a:xfrm>
            <a:off x="9156604" y="5049180"/>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91" name="文本占位符 7">
            <a:extLst>
              <a:ext uri="{FF2B5EF4-FFF2-40B4-BE49-F238E27FC236}">
                <a16:creationId xmlns="" xmlns:a16="http://schemas.microsoft.com/office/drawing/2014/main" id="{6ED85261-3B44-49B1-879F-F93AA1736858}"/>
              </a:ext>
            </a:extLst>
          </p:cNvPr>
          <p:cNvSpPr>
            <a:spLocks noGrp="1"/>
          </p:cNvSpPr>
          <p:nvPr>
            <p:ph type="body" sz="quarter" idx="37" hasCustomPrompt="1"/>
          </p:nvPr>
        </p:nvSpPr>
        <p:spPr>
          <a:xfrm>
            <a:off x="1019436" y="5553236"/>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92" name="文本占位符 7">
            <a:extLst>
              <a:ext uri="{FF2B5EF4-FFF2-40B4-BE49-F238E27FC236}">
                <a16:creationId xmlns="" xmlns:a16="http://schemas.microsoft.com/office/drawing/2014/main" id="{41C6D1D8-FA2D-49DE-8A83-6670E25F07D8}"/>
              </a:ext>
            </a:extLst>
          </p:cNvPr>
          <p:cNvSpPr>
            <a:spLocks noGrp="1"/>
          </p:cNvSpPr>
          <p:nvPr>
            <p:ph type="body" sz="quarter" idx="38" hasCustomPrompt="1"/>
          </p:nvPr>
        </p:nvSpPr>
        <p:spPr>
          <a:xfrm>
            <a:off x="4091679" y="5553236"/>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93" name="文本占位符 7">
            <a:extLst>
              <a:ext uri="{FF2B5EF4-FFF2-40B4-BE49-F238E27FC236}">
                <a16:creationId xmlns="" xmlns:a16="http://schemas.microsoft.com/office/drawing/2014/main" id="{9D44EB0B-6BAA-4327-B232-0B53A3A48707}"/>
              </a:ext>
            </a:extLst>
          </p:cNvPr>
          <p:cNvSpPr>
            <a:spLocks noGrp="1"/>
          </p:cNvSpPr>
          <p:nvPr>
            <p:ph type="body" sz="quarter" idx="39" hasCustomPrompt="1"/>
          </p:nvPr>
        </p:nvSpPr>
        <p:spPr>
          <a:xfrm>
            <a:off x="6251836" y="5553236"/>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94" name="文本占位符 7">
            <a:extLst>
              <a:ext uri="{FF2B5EF4-FFF2-40B4-BE49-F238E27FC236}">
                <a16:creationId xmlns="" xmlns:a16="http://schemas.microsoft.com/office/drawing/2014/main" id="{9FD8753F-9F05-4D6A-9E57-60809D2960BE}"/>
              </a:ext>
            </a:extLst>
          </p:cNvPr>
          <p:cNvSpPr>
            <a:spLocks noGrp="1"/>
          </p:cNvSpPr>
          <p:nvPr>
            <p:ph type="body" sz="quarter" idx="40" hasCustomPrompt="1"/>
          </p:nvPr>
        </p:nvSpPr>
        <p:spPr>
          <a:xfrm>
            <a:off x="9180244" y="5553236"/>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Tree>
    <p:extLst>
      <p:ext uri="{BB962C8B-B14F-4D97-AF65-F5344CB8AC3E}">
        <p14:creationId xmlns:p14="http://schemas.microsoft.com/office/powerpoint/2010/main" val="60940483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4.3#思考题">
    <p:spTree>
      <p:nvGrpSpPr>
        <p:cNvPr id="1" name=""/>
        <p:cNvGrpSpPr/>
        <p:nvPr/>
      </p:nvGrpSpPr>
      <p:grpSpPr>
        <a:xfrm>
          <a:off x="0" y="0"/>
          <a:ext cx="0" cy="0"/>
          <a:chOff x="0" y="0"/>
          <a:chExt cx="0" cy="0"/>
        </a:xfrm>
      </p:grpSpPr>
      <p:sp>
        <p:nvSpPr>
          <p:cNvPr id="42" name="文本占位符 6">
            <a:extLst>
              <a:ext uri="{FF2B5EF4-FFF2-40B4-BE49-F238E27FC236}">
                <a16:creationId xmlns="" xmlns:a16="http://schemas.microsoft.com/office/drawing/2014/main" id="{5683C223-8B1D-4EA3-A9F4-AEC7F0A66FD4}"/>
              </a:ext>
            </a:extLst>
          </p:cNvPr>
          <p:cNvSpPr>
            <a:spLocks noGrp="1"/>
          </p:cNvSpPr>
          <p:nvPr>
            <p:ph type="body" sz="quarter" idx="10" hasCustomPrompt="1"/>
          </p:nvPr>
        </p:nvSpPr>
        <p:spPr>
          <a:xfrm>
            <a:off x="451878" y="1242452"/>
            <a:ext cx="11306175" cy="4680000"/>
          </a:xfrm>
          <a:prstGeom prst="rect">
            <a:avLst/>
          </a:prstGeom>
        </p:spPr>
        <p:txBody>
          <a:bodyPr/>
          <a:lstStyle>
            <a:lvl1pPr marL="457200" marR="0" indent="-457200" algn="just" defTabSz="801688" rtl="0" eaLnBrk="1" fontAlgn="auto" latinLnBrk="0" hangingPunct="1">
              <a:lnSpc>
                <a:spcPct val="140000"/>
              </a:lnSpc>
              <a:spcBef>
                <a:spcPct val="30000"/>
              </a:spcBef>
              <a:spcAft>
                <a:spcPct val="0"/>
              </a:spcAft>
              <a:buClr>
                <a:schemeClr val="tx1"/>
              </a:buClr>
              <a:buSzPct val="100000"/>
              <a:buFont typeface="+mj-lt"/>
              <a:buAutoNum type="arabicPeriod"/>
              <a:tabLst/>
              <a:defRPr sz="2000" baseline="0">
                <a:latin typeface="Huawei Sans" panose="020C0503030203020204" pitchFamily="34" charset="0"/>
                <a:ea typeface="方正兰亭黑简体" panose="02000000000000000000" pitchFamily="2" charset="-122"/>
                <a:cs typeface="Huawei Sans" panose="020C0503030203020204" pitchFamily="34" charset="0"/>
              </a:defRPr>
            </a:lvl1pPr>
            <a:lvl2pPr marL="744537" indent="-342900" algn="just" fontAlgn="auto">
              <a:buSzPct val="100000"/>
              <a:buFont typeface="+mj-lt"/>
              <a:buAutoNum type="alphaUcPeriod"/>
              <a:defRPr sz="1800" baseline="0">
                <a:latin typeface="Huawei Sans" panose="020C0503030203020204" pitchFamily="34" charset="0"/>
              </a:defRPr>
            </a:lvl2pPr>
            <a:lvl3pPr>
              <a:defRPr/>
            </a:lvl3pPr>
            <a:lvl5pPr>
              <a:buNone/>
              <a:defRPr/>
            </a:lvl5pPr>
          </a:lstStyle>
          <a:p>
            <a:r>
              <a:rPr lang="en-US" altLang="zh-CN" dirty="0"/>
              <a:t>Question description.</a:t>
            </a:r>
          </a:p>
          <a:p>
            <a:pPr lvl="1"/>
            <a:endParaRPr lang="en-US" altLang="zh-CN" dirty="0"/>
          </a:p>
        </p:txBody>
      </p:sp>
      <p:sp>
        <p:nvSpPr>
          <p:cNvPr id="43" name="TextBox 10">
            <a:extLst>
              <a:ext uri="{FF2B5EF4-FFF2-40B4-BE49-F238E27FC236}">
                <a16:creationId xmlns="" xmlns:a16="http://schemas.microsoft.com/office/drawing/2014/main" id="{35ECBC3F-A7FD-4BAD-A8A8-B95D33E08F8B}"/>
              </a:ext>
            </a:extLst>
          </p:cNvPr>
          <p:cNvSpPr txBox="1"/>
          <p:nvPr userDrawn="1"/>
        </p:nvSpPr>
        <p:spPr bwMode="auto">
          <a:xfrm>
            <a:off x="1595500" y="408779"/>
            <a:ext cx="1665402" cy="639559"/>
          </a:xfrm>
          <a:prstGeom prst="rect">
            <a:avLst/>
          </a:prstGeom>
          <a:noFill/>
          <a:ln w="9525">
            <a:noFill/>
            <a:miter lim="800000"/>
            <a:headEnd/>
            <a:tailEnd/>
          </a:ln>
        </p:spPr>
        <p:txBody>
          <a:bodyPr wrap="square" lIns="99980" tIns="49987" rIns="99980" bIns="49987" rtlCol="0">
            <a:spAutoFit/>
          </a:bodyPr>
          <a:lstStyle>
            <a:defPPr>
              <a:defRPr lang="zh-CN"/>
            </a:defPPr>
            <a:lvl1pPr defTabSz="1001624" eaLnBrk="0" hangingPunct="0">
              <a:defRPr sz="3500" b="1">
                <a:solidFill>
                  <a:schemeClr val="tx1">
                    <a:lumMod val="75000"/>
                    <a:lumOff val="25000"/>
                  </a:schemeClr>
                </a:solidFill>
                <a:latin typeface="+mn-ea"/>
                <a:ea typeface="+mn-ea"/>
                <a:cs typeface="Arial" pitchFamily="34" charset="0"/>
              </a:defRPr>
            </a:lvl1pPr>
          </a:lstStyle>
          <a:p>
            <a:pPr lvl="0" fontAlgn="auto"/>
            <a:r>
              <a:rPr lang="en-US" altLang="zh-CN" baseline="0" dirty="0">
                <a:latin typeface="Huawei Sans" panose="020C0503030203020204" pitchFamily="34" charset="0"/>
                <a:ea typeface="方正兰亭黑简体" panose="02000000000000000000" pitchFamily="2" charset="-122"/>
                <a:cs typeface="Huawei Sans" panose="020C0503030203020204" pitchFamily="34" charset="0"/>
              </a:rPr>
              <a:t>Quiz</a:t>
            </a:r>
          </a:p>
        </p:txBody>
      </p:sp>
      <p:sp>
        <p:nvSpPr>
          <p:cNvPr id="44" name="Freeform 9">
            <a:extLst>
              <a:ext uri="{FF2B5EF4-FFF2-40B4-BE49-F238E27FC236}">
                <a16:creationId xmlns="" xmlns:a16="http://schemas.microsoft.com/office/drawing/2014/main" id="{BED1E263-B21F-4F46-8AA9-4FEF0E7EAE95}"/>
              </a:ext>
            </a:extLst>
          </p:cNvPr>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5" name="Freeform 11">
            <a:extLst>
              <a:ext uri="{FF2B5EF4-FFF2-40B4-BE49-F238E27FC236}">
                <a16:creationId xmlns="" xmlns:a16="http://schemas.microsoft.com/office/drawing/2014/main" id="{3137D88F-5BC0-4DD9-BADD-981196A76FD7}"/>
              </a:ext>
            </a:extLst>
          </p:cNvPr>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46" name="组合 45">
            <a:extLst>
              <a:ext uri="{FF2B5EF4-FFF2-40B4-BE49-F238E27FC236}">
                <a16:creationId xmlns="" xmlns:a16="http://schemas.microsoft.com/office/drawing/2014/main" id="{4C5767E0-410F-436A-95CC-758F234853E7}"/>
              </a:ext>
            </a:extLst>
          </p:cNvPr>
          <p:cNvGrpSpPr/>
          <p:nvPr userDrawn="1"/>
        </p:nvGrpSpPr>
        <p:grpSpPr>
          <a:xfrm>
            <a:off x="479376" y="424270"/>
            <a:ext cx="495619" cy="592462"/>
            <a:chOff x="5554662" y="2422526"/>
            <a:chExt cx="690564" cy="825500"/>
          </a:xfrm>
          <a:solidFill>
            <a:schemeClr val="bg1"/>
          </a:solidFill>
        </p:grpSpPr>
        <p:sp>
          <p:nvSpPr>
            <p:cNvPr id="47" name="Freeform 30">
              <a:extLst>
                <a:ext uri="{FF2B5EF4-FFF2-40B4-BE49-F238E27FC236}">
                  <a16:creationId xmlns="" xmlns:a16="http://schemas.microsoft.com/office/drawing/2014/main" id="{82DF82FD-51F9-47B5-949E-C390D1D57C89}"/>
                </a:ext>
              </a:extLst>
            </p:cNvPr>
            <p:cNvSpPr>
              <a:spLocks/>
            </p:cNvSpPr>
            <p:nvPr/>
          </p:nvSpPr>
          <p:spPr bwMode="auto">
            <a:xfrm>
              <a:off x="5554662" y="2487613"/>
              <a:ext cx="258763" cy="760413"/>
            </a:xfrm>
            <a:custGeom>
              <a:avLst/>
              <a:gdLst>
                <a:gd name="T0" fmla="*/ 233 w 245"/>
                <a:gd name="T1" fmla="*/ 722 h 722"/>
                <a:gd name="T2" fmla="*/ 245 w 245"/>
                <a:gd name="T3" fmla="*/ 710 h 722"/>
                <a:gd name="T4" fmla="*/ 245 w 245"/>
                <a:gd name="T5" fmla="*/ 614 h 722"/>
                <a:gd name="T6" fmla="*/ 187 w 245"/>
                <a:gd name="T7" fmla="*/ 559 h 722"/>
                <a:gd name="T8" fmla="*/ 93 w 245"/>
                <a:gd name="T9" fmla="*/ 499 h 722"/>
                <a:gd name="T10" fmla="*/ 93 w 245"/>
                <a:gd name="T11" fmla="*/ 401 h 722"/>
                <a:gd name="T12" fmla="*/ 82 w 245"/>
                <a:gd name="T13" fmla="*/ 398 h 722"/>
                <a:gd name="T14" fmla="*/ 38 w 245"/>
                <a:gd name="T15" fmla="*/ 381 h 722"/>
                <a:gd name="T16" fmla="*/ 102 w 245"/>
                <a:gd name="T17" fmla="*/ 255 h 722"/>
                <a:gd name="T18" fmla="*/ 106 w 245"/>
                <a:gd name="T19" fmla="*/ 250 h 722"/>
                <a:gd name="T20" fmla="*/ 105 w 245"/>
                <a:gd name="T21" fmla="*/ 244 h 722"/>
                <a:gd name="T22" fmla="*/ 218 w 245"/>
                <a:gd name="T23" fmla="*/ 31 h 722"/>
                <a:gd name="T24" fmla="*/ 225 w 245"/>
                <a:gd name="T25" fmla="*/ 15 h 722"/>
                <a:gd name="T26" fmla="*/ 222 w 245"/>
                <a:gd name="T27" fmla="*/ 9 h 722"/>
                <a:gd name="T28" fmla="*/ 207 w 245"/>
                <a:gd name="T29" fmla="*/ 3 h 722"/>
                <a:gd name="T30" fmla="*/ 86 w 245"/>
                <a:gd name="T31" fmla="*/ 148 h 722"/>
                <a:gd name="T32" fmla="*/ 75 w 245"/>
                <a:gd name="T33" fmla="*/ 240 h 722"/>
                <a:gd name="T34" fmla="*/ 8 w 245"/>
                <a:gd name="T35" fmla="*/ 390 h 722"/>
                <a:gd name="T36" fmla="*/ 8 w 245"/>
                <a:gd name="T37" fmla="*/ 391 h 722"/>
                <a:gd name="T38" fmla="*/ 8 w 245"/>
                <a:gd name="T39" fmla="*/ 393 h 722"/>
                <a:gd name="T40" fmla="*/ 63 w 245"/>
                <a:gd name="T41" fmla="*/ 424 h 722"/>
                <a:gd name="T42" fmla="*/ 63 w 245"/>
                <a:gd name="T43" fmla="*/ 500 h 722"/>
                <a:gd name="T44" fmla="*/ 179 w 245"/>
                <a:gd name="T45" fmla="*/ 588 h 722"/>
                <a:gd name="T46" fmla="*/ 215 w 245"/>
                <a:gd name="T47" fmla="*/ 612 h 722"/>
                <a:gd name="T48" fmla="*/ 215 w 245"/>
                <a:gd name="T49" fmla="*/ 614 h 722"/>
                <a:gd name="T50" fmla="*/ 215 w 245"/>
                <a:gd name="T51" fmla="*/ 710 h 722"/>
                <a:gd name="T52" fmla="*/ 227 w 245"/>
                <a:gd name="T53" fmla="*/ 722 h 722"/>
                <a:gd name="T54" fmla="*/ 233 w 245"/>
                <a:gd name="T55" fmla="*/ 722 h 7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45" h="722">
                  <a:moveTo>
                    <a:pt x="233" y="722"/>
                  </a:moveTo>
                  <a:cubicBezTo>
                    <a:pt x="240" y="722"/>
                    <a:pt x="245" y="717"/>
                    <a:pt x="245" y="710"/>
                  </a:cubicBezTo>
                  <a:cubicBezTo>
                    <a:pt x="245" y="614"/>
                    <a:pt x="245" y="614"/>
                    <a:pt x="245" y="614"/>
                  </a:cubicBezTo>
                  <a:cubicBezTo>
                    <a:pt x="245" y="605"/>
                    <a:pt x="242" y="574"/>
                    <a:pt x="187" y="559"/>
                  </a:cubicBezTo>
                  <a:cubicBezTo>
                    <a:pt x="128" y="543"/>
                    <a:pt x="94" y="522"/>
                    <a:pt x="93" y="499"/>
                  </a:cubicBezTo>
                  <a:cubicBezTo>
                    <a:pt x="93" y="401"/>
                    <a:pt x="93" y="401"/>
                    <a:pt x="93" y="401"/>
                  </a:cubicBezTo>
                  <a:cubicBezTo>
                    <a:pt x="82" y="398"/>
                    <a:pt x="82" y="398"/>
                    <a:pt x="82" y="398"/>
                  </a:cubicBezTo>
                  <a:cubicBezTo>
                    <a:pt x="64" y="393"/>
                    <a:pt x="45" y="385"/>
                    <a:pt x="38" y="381"/>
                  </a:cubicBezTo>
                  <a:cubicBezTo>
                    <a:pt x="38" y="369"/>
                    <a:pt x="44" y="325"/>
                    <a:pt x="102" y="255"/>
                  </a:cubicBezTo>
                  <a:cubicBezTo>
                    <a:pt x="106" y="250"/>
                    <a:pt x="106" y="250"/>
                    <a:pt x="106" y="250"/>
                  </a:cubicBezTo>
                  <a:cubicBezTo>
                    <a:pt x="105" y="244"/>
                    <a:pt x="105" y="244"/>
                    <a:pt x="105" y="244"/>
                  </a:cubicBezTo>
                  <a:cubicBezTo>
                    <a:pt x="105" y="237"/>
                    <a:pt x="92" y="92"/>
                    <a:pt x="218" y="31"/>
                  </a:cubicBezTo>
                  <a:cubicBezTo>
                    <a:pt x="224" y="28"/>
                    <a:pt x="227" y="21"/>
                    <a:pt x="225" y="15"/>
                  </a:cubicBezTo>
                  <a:cubicBezTo>
                    <a:pt x="222" y="9"/>
                    <a:pt x="222" y="9"/>
                    <a:pt x="222" y="9"/>
                  </a:cubicBezTo>
                  <a:cubicBezTo>
                    <a:pt x="220" y="3"/>
                    <a:pt x="213" y="0"/>
                    <a:pt x="207" y="3"/>
                  </a:cubicBezTo>
                  <a:cubicBezTo>
                    <a:pt x="147" y="31"/>
                    <a:pt x="105" y="81"/>
                    <a:pt x="86" y="148"/>
                  </a:cubicBezTo>
                  <a:cubicBezTo>
                    <a:pt x="74" y="189"/>
                    <a:pt x="74" y="226"/>
                    <a:pt x="75" y="240"/>
                  </a:cubicBezTo>
                  <a:cubicBezTo>
                    <a:pt x="0" y="333"/>
                    <a:pt x="7" y="385"/>
                    <a:pt x="8" y="390"/>
                  </a:cubicBezTo>
                  <a:cubicBezTo>
                    <a:pt x="8" y="391"/>
                    <a:pt x="8" y="391"/>
                    <a:pt x="8" y="391"/>
                  </a:cubicBezTo>
                  <a:cubicBezTo>
                    <a:pt x="8" y="393"/>
                    <a:pt x="8" y="393"/>
                    <a:pt x="8" y="393"/>
                  </a:cubicBezTo>
                  <a:cubicBezTo>
                    <a:pt x="10" y="397"/>
                    <a:pt x="14" y="409"/>
                    <a:pt x="63" y="424"/>
                  </a:cubicBezTo>
                  <a:cubicBezTo>
                    <a:pt x="63" y="500"/>
                    <a:pt x="63" y="500"/>
                    <a:pt x="63" y="500"/>
                  </a:cubicBezTo>
                  <a:cubicBezTo>
                    <a:pt x="65" y="539"/>
                    <a:pt x="104" y="569"/>
                    <a:pt x="179" y="588"/>
                  </a:cubicBezTo>
                  <a:cubicBezTo>
                    <a:pt x="213" y="597"/>
                    <a:pt x="215" y="611"/>
                    <a:pt x="215" y="612"/>
                  </a:cubicBezTo>
                  <a:cubicBezTo>
                    <a:pt x="215" y="614"/>
                    <a:pt x="215" y="614"/>
                    <a:pt x="215" y="614"/>
                  </a:cubicBezTo>
                  <a:cubicBezTo>
                    <a:pt x="215" y="710"/>
                    <a:pt x="215" y="710"/>
                    <a:pt x="215" y="710"/>
                  </a:cubicBezTo>
                  <a:cubicBezTo>
                    <a:pt x="215" y="717"/>
                    <a:pt x="220" y="722"/>
                    <a:pt x="227" y="722"/>
                  </a:cubicBezTo>
                  <a:lnTo>
                    <a:pt x="233" y="72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8" name="Freeform 31">
              <a:extLst>
                <a:ext uri="{FF2B5EF4-FFF2-40B4-BE49-F238E27FC236}">
                  <a16:creationId xmlns="" xmlns:a16="http://schemas.microsoft.com/office/drawing/2014/main" id="{7BE8A9FD-4671-488D-B641-FE6B2B0C6630}"/>
                </a:ext>
              </a:extLst>
            </p:cNvPr>
            <p:cNvSpPr>
              <a:spLocks/>
            </p:cNvSpPr>
            <p:nvPr/>
          </p:nvSpPr>
          <p:spPr bwMode="auto">
            <a:xfrm>
              <a:off x="6029325" y="2752726"/>
              <a:ext cx="169863" cy="495300"/>
            </a:xfrm>
            <a:custGeom>
              <a:avLst/>
              <a:gdLst>
                <a:gd name="T0" fmla="*/ 21 w 162"/>
                <a:gd name="T1" fmla="*/ 470 h 470"/>
                <a:gd name="T2" fmla="*/ 33 w 162"/>
                <a:gd name="T3" fmla="*/ 458 h 470"/>
                <a:gd name="T4" fmla="*/ 33 w 162"/>
                <a:gd name="T5" fmla="*/ 361 h 470"/>
                <a:gd name="T6" fmla="*/ 108 w 162"/>
                <a:gd name="T7" fmla="*/ 168 h 470"/>
                <a:gd name="T8" fmla="*/ 162 w 162"/>
                <a:gd name="T9" fmla="*/ 13 h 470"/>
                <a:gd name="T10" fmla="*/ 151 w 162"/>
                <a:gd name="T11" fmla="*/ 1 h 470"/>
                <a:gd name="T12" fmla="*/ 144 w 162"/>
                <a:gd name="T13" fmla="*/ 0 h 470"/>
                <a:gd name="T14" fmla="*/ 131 w 162"/>
                <a:gd name="T15" fmla="*/ 12 h 470"/>
                <a:gd name="T16" fmla="*/ 84 w 162"/>
                <a:gd name="T17" fmla="*/ 149 h 470"/>
                <a:gd name="T18" fmla="*/ 3 w 162"/>
                <a:gd name="T19" fmla="*/ 362 h 470"/>
                <a:gd name="T20" fmla="*/ 3 w 162"/>
                <a:gd name="T21" fmla="*/ 458 h 470"/>
                <a:gd name="T22" fmla="*/ 15 w 162"/>
                <a:gd name="T23" fmla="*/ 470 h 470"/>
                <a:gd name="T24" fmla="*/ 21 w 162"/>
                <a:gd name="T25" fmla="*/ 470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62" h="470">
                  <a:moveTo>
                    <a:pt x="21" y="470"/>
                  </a:moveTo>
                  <a:cubicBezTo>
                    <a:pt x="28" y="470"/>
                    <a:pt x="33" y="465"/>
                    <a:pt x="33" y="458"/>
                  </a:cubicBezTo>
                  <a:cubicBezTo>
                    <a:pt x="33" y="361"/>
                    <a:pt x="33" y="361"/>
                    <a:pt x="33" y="361"/>
                  </a:cubicBezTo>
                  <a:cubicBezTo>
                    <a:pt x="33" y="360"/>
                    <a:pt x="29" y="262"/>
                    <a:pt x="108" y="168"/>
                  </a:cubicBezTo>
                  <a:cubicBezTo>
                    <a:pt x="137" y="133"/>
                    <a:pt x="157" y="75"/>
                    <a:pt x="162" y="13"/>
                  </a:cubicBezTo>
                  <a:cubicBezTo>
                    <a:pt x="162" y="7"/>
                    <a:pt x="157" y="1"/>
                    <a:pt x="151" y="1"/>
                  </a:cubicBezTo>
                  <a:cubicBezTo>
                    <a:pt x="144" y="0"/>
                    <a:pt x="144" y="0"/>
                    <a:pt x="144" y="0"/>
                  </a:cubicBezTo>
                  <a:cubicBezTo>
                    <a:pt x="138" y="0"/>
                    <a:pt x="132" y="5"/>
                    <a:pt x="131" y="12"/>
                  </a:cubicBezTo>
                  <a:cubicBezTo>
                    <a:pt x="127" y="67"/>
                    <a:pt x="110" y="119"/>
                    <a:pt x="84" y="149"/>
                  </a:cubicBezTo>
                  <a:cubicBezTo>
                    <a:pt x="0" y="249"/>
                    <a:pt x="3" y="353"/>
                    <a:pt x="3" y="362"/>
                  </a:cubicBezTo>
                  <a:cubicBezTo>
                    <a:pt x="3" y="458"/>
                    <a:pt x="3" y="458"/>
                    <a:pt x="3" y="458"/>
                  </a:cubicBezTo>
                  <a:cubicBezTo>
                    <a:pt x="3" y="465"/>
                    <a:pt x="8" y="470"/>
                    <a:pt x="15" y="470"/>
                  </a:cubicBezTo>
                  <a:lnTo>
                    <a:pt x="21" y="47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9" name="Freeform 32">
              <a:extLst>
                <a:ext uri="{FF2B5EF4-FFF2-40B4-BE49-F238E27FC236}">
                  <a16:creationId xmlns="" xmlns:a16="http://schemas.microsoft.com/office/drawing/2014/main" id="{8CEB66CD-0FF1-46B3-B158-FECC75C2DAF9}"/>
                </a:ext>
              </a:extLst>
            </p:cNvPr>
            <p:cNvSpPr>
              <a:spLocks/>
            </p:cNvSpPr>
            <p:nvPr/>
          </p:nvSpPr>
          <p:spPr bwMode="auto">
            <a:xfrm>
              <a:off x="5851525" y="2489201"/>
              <a:ext cx="325437" cy="406401"/>
            </a:xfrm>
            <a:custGeom>
              <a:avLst/>
              <a:gdLst>
                <a:gd name="T0" fmla="*/ 155 w 309"/>
                <a:gd name="T1" fmla="*/ 386 h 386"/>
                <a:gd name="T2" fmla="*/ 189 w 309"/>
                <a:gd name="T3" fmla="*/ 363 h 386"/>
                <a:gd name="T4" fmla="*/ 208 w 309"/>
                <a:gd name="T5" fmla="*/ 363 h 386"/>
                <a:gd name="T6" fmla="*/ 232 w 309"/>
                <a:gd name="T7" fmla="*/ 353 h 386"/>
                <a:gd name="T8" fmla="*/ 242 w 309"/>
                <a:gd name="T9" fmla="*/ 329 h 386"/>
                <a:gd name="T10" fmla="*/ 242 w 309"/>
                <a:gd name="T11" fmla="*/ 308 h 386"/>
                <a:gd name="T12" fmla="*/ 212 w 309"/>
                <a:gd name="T13" fmla="*/ 308 h 386"/>
                <a:gd name="T14" fmla="*/ 212 w 309"/>
                <a:gd name="T15" fmla="*/ 329 h 386"/>
                <a:gd name="T16" fmla="*/ 210 w 309"/>
                <a:gd name="T17" fmla="*/ 332 h 386"/>
                <a:gd name="T18" fmla="*/ 208 w 309"/>
                <a:gd name="T19" fmla="*/ 333 h 386"/>
                <a:gd name="T20" fmla="*/ 162 w 309"/>
                <a:gd name="T21" fmla="*/ 333 h 386"/>
                <a:gd name="T22" fmla="*/ 162 w 309"/>
                <a:gd name="T23" fmla="*/ 348 h 386"/>
                <a:gd name="T24" fmla="*/ 155 w 309"/>
                <a:gd name="T25" fmla="*/ 356 h 386"/>
                <a:gd name="T26" fmla="*/ 147 w 309"/>
                <a:gd name="T27" fmla="*/ 348 h 386"/>
                <a:gd name="T28" fmla="*/ 147 w 309"/>
                <a:gd name="T29" fmla="*/ 333 h 386"/>
                <a:gd name="T30" fmla="*/ 101 w 309"/>
                <a:gd name="T31" fmla="*/ 333 h 386"/>
                <a:gd name="T32" fmla="*/ 98 w 309"/>
                <a:gd name="T33" fmla="*/ 329 h 386"/>
                <a:gd name="T34" fmla="*/ 98 w 309"/>
                <a:gd name="T35" fmla="*/ 266 h 386"/>
                <a:gd name="T36" fmla="*/ 90 w 309"/>
                <a:gd name="T37" fmla="*/ 262 h 386"/>
                <a:gd name="T38" fmla="*/ 30 w 309"/>
                <a:gd name="T39" fmla="*/ 155 h 386"/>
                <a:gd name="T40" fmla="*/ 155 w 309"/>
                <a:gd name="T41" fmla="*/ 31 h 386"/>
                <a:gd name="T42" fmla="*/ 279 w 309"/>
                <a:gd name="T43" fmla="*/ 155 h 386"/>
                <a:gd name="T44" fmla="*/ 222 w 309"/>
                <a:gd name="T45" fmla="*/ 260 h 386"/>
                <a:gd name="T46" fmla="*/ 174 w 309"/>
                <a:gd name="T47" fmla="*/ 259 h 386"/>
                <a:gd name="T48" fmla="*/ 170 w 309"/>
                <a:gd name="T49" fmla="*/ 255 h 386"/>
                <a:gd name="T50" fmla="*/ 170 w 309"/>
                <a:gd name="T51" fmla="*/ 188 h 386"/>
                <a:gd name="T52" fmla="*/ 139 w 309"/>
                <a:gd name="T53" fmla="*/ 188 h 386"/>
                <a:gd name="T54" fmla="*/ 139 w 309"/>
                <a:gd name="T55" fmla="*/ 255 h 386"/>
                <a:gd name="T56" fmla="*/ 174 w 309"/>
                <a:gd name="T57" fmla="*/ 290 h 386"/>
                <a:gd name="T58" fmla="*/ 231 w 309"/>
                <a:gd name="T59" fmla="*/ 290 h 386"/>
                <a:gd name="T60" fmla="*/ 235 w 309"/>
                <a:gd name="T61" fmla="*/ 288 h 386"/>
                <a:gd name="T62" fmla="*/ 309 w 309"/>
                <a:gd name="T63" fmla="*/ 155 h 386"/>
                <a:gd name="T64" fmla="*/ 155 w 309"/>
                <a:gd name="T65" fmla="*/ 0 h 386"/>
                <a:gd name="T66" fmla="*/ 0 w 309"/>
                <a:gd name="T67" fmla="*/ 155 h 386"/>
                <a:gd name="T68" fmla="*/ 67 w 309"/>
                <a:gd name="T69" fmla="*/ 283 h 386"/>
                <a:gd name="T70" fmla="*/ 67 w 309"/>
                <a:gd name="T71" fmla="*/ 329 h 386"/>
                <a:gd name="T72" fmla="*/ 101 w 309"/>
                <a:gd name="T73" fmla="*/ 363 h 386"/>
                <a:gd name="T74" fmla="*/ 120 w 309"/>
                <a:gd name="T75" fmla="*/ 363 h 386"/>
                <a:gd name="T76" fmla="*/ 155 w 309"/>
                <a:gd name="T77" fmla="*/ 386 h 3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09" h="386">
                  <a:moveTo>
                    <a:pt x="155" y="386"/>
                  </a:moveTo>
                  <a:cubicBezTo>
                    <a:pt x="170" y="386"/>
                    <a:pt x="184" y="377"/>
                    <a:pt x="189" y="363"/>
                  </a:cubicBezTo>
                  <a:cubicBezTo>
                    <a:pt x="208" y="363"/>
                    <a:pt x="208" y="363"/>
                    <a:pt x="208" y="363"/>
                  </a:cubicBezTo>
                  <a:cubicBezTo>
                    <a:pt x="217" y="363"/>
                    <a:pt x="226" y="360"/>
                    <a:pt x="232" y="353"/>
                  </a:cubicBezTo>
                  <a:cubicBezTo>
                    <a:pt x="238" y="347"/>
                    <a:pt x="242" y="338"/>
                    <a:pt x="242" y="329"/>
                  </a:cubicBezTo>
                  <a:cubicBezTo>
                    <a:pt x="242" y="308"/>
                    <a:pt x="242" y="308"/>
                    <a:pt x="242" y="308"/>
                  </a:cubicBezTo>
                  <a:cubicBezTo>
                    <a:pt x="212" y="308"/>
                    <a:pt x="212" y="308"/>
                    <a:pt x="212" y="308"/>
                  </a:cubicBezTo>
                  <a:cubicBezTo>
                    <a:pt x="212" y="329"/>
                    <a:pt x="212" y="329"/>
                    <a:pt x="212" y="329"/>
                  </a:cubicBezTo>
                  <a:cubicBezTo>
                    <a:pt x="212" y="330"/>
                    <a:pt x="211" y="331"/>
                    <a:pt x="210" y="332"/>
                  </a:cubicBezTo>
                  <a:cubicBezTo>
                    <a:pt x="210" y="332"/>
                    <a:pt x="209" y="333"/>
                    <a:pt x="208" y="333"/>
                  </a:cubicBezTo>
                  <a:cubicBezTo>
                    <a:pt x="162" y="333"/>
                    <a:pt x="162" y="333"/>
                    <a:pt x="162" y="333"/>
                  </a:cubicBezTo>
                  <a:cubicBezTo>
                    <a:pt x="162" y="348"/>
                    <a:pt x="162" y="348"/>
                    <a:pt x="162" y="348"/>
                  </a:cubicBezTo>
                  <a:cubicBezTo>
                    <a:pt x="162" y="352"/>
                    <a:pt x="159" y="356"/>
                    <a:pt x="155" y="356"/>
                  </a:cubicBezTo>
                  <a:cubicBezTo>
                    <a:pt x="150" y="356"/>
                    <a:pt x="147" y="352"/>
                    <a:pt x="147" y="348"/>
                  </a:cubicBezTo>
                  <a:cubicBezTo>
                    <a:pt x="147" y="333"/>
                    <a:pt x="147" y="333"/>
                    <a:pt x="147" y="333"/>
                  </a:cubicBezTo>
                  <a:cubicBezTo>
                    <a:pt x="101" y="333"/>
                    <a:pt x="101" y="333"/>
                    <a:pt x="101" y="333"/>
                  </a:cubicBezTo>
                  <a:cubicBezTo>
                    <a:pt x="99" y="333"/>
                    <a:pt x="98" y="331"/>
                    <a:pt x="98" y="329"/>
                  </a:cubicBezTo>
                  <a:cubicBezTo>
                    <a:pt x="98" y="266"/>
                    <a:pt x="98" y="266"/>
                    <a:pt x="98" y="266"/>
                  </a:cubicBezTo>
                  <a:cubicBezTo>
                    <a:pt x="90" y="262"/>
                    <a:pt x="90" y="262"/>
                    <a:pt x="90" y="262"/>
                  </a:cubicBezTo>
                  <a:cubicBezTo>
                    <a:pt x="53" y="239"/>
                    <a:pt x="30" y="199"/>
                    <a:pt x="30" y="155"/>
                  </a:cubicBezTo>
                  <a:cubicBezTo>
                    <a:pt x="30" y="87"/>
                    <a:pt x="86" y="31"/>
                    <a:pt x="155" y="31"/>
                  </a:cubicBezTo>
                  <a:cubicBezTo>
                    <a:pt x="223" y="31"/>
                    <a:pt x="279" y="87"/>
                    <a:pt x="279" y="155"/>
                  </a:cubicBezTo>
                  <a:cubicBezTo>
                    <a:pt x="279" y="198"/>
                    <a:pt x="258" y="236"/>
                    <a:pt x="222" y="260"/>
                  </a:cubicBezTo>
                  <a:cubicBezTo>
                    <a:pt x="174" y="259"/>
                    <a:pt x="174" y="259"/>
                    <a:pt x="174" y="259"/>
                  </a:cubicBezTo>
                  <a:cubicBezTo>
                    <a:pt x="172" y="259"/>
                    <a:pt x="170" y="258"/>
                    <a:pt x="170" y="255"/>
                  </a:cubicBezTo>
                  <a:cubicBezTo>
                    <a:pt x="170" y="188"/>
                    <a:pt x="170" y="188"/>
                    <a:pt x="170" y="188"/>
                  </a:cubicBezTo>
                  <a:cubicBezTo>
                    <a:pt x="139" y="188"/>
                    <a:pt x="139" y="188"/>
                    <a:pt x="139" y="188"/>
                  </a:cubicBezTo>
                  <a:cubicBezTo>
                    <a:pt x="139" y="255"/>
                    <a:pt x="139" y="255"/>
                    <a:pt x="139" y="255"/>
                  </a:cubicBezTo>
                  <a:cubicBezTo>
                    <a:pt x="139" y="274"/>
                    <a:pt x="155" y="290"/>
                    <a:pt x="174" y="290"/>
                  </a:cubicBezTo>
                  <a:cubicBezTo>
                    <a:pt x="231" y="290"/>
                    <a:pt x="231" y="290"/>
                    <a:pt x="231" y="290"/>
                  </a:cubicBezTo>
                  <a:cubicBezTo>
                    <a:pt x="235" y="288"/>
                    <a:pt x="235" y="288"/>
                    <a:pt x="235" y="288"/>
                  </a:cubicBezTo>
                  <a:cubicBezTo>
                    <a:pt x="281" y="259"/>
                    <a:pt x="309" y="210"/>
                    <a:pt x="309" y="155"/>
                  </a:cubicBezTo>
                  <a:cubicBezTo>
                    <a:pt x="309" y="70"/>
                    <a:pt x="240" y="0"/>
                    <a:pt x="155" y="0"/>
                  </a:cubicBezTo>
                  <a:cubicBezTo>
                    <a:pt x="69" y="0"/>
                    <a:pt x="0" y="70"/>
                    <a:pt x="0" y="155"/>
                  </a:cubicBezTo>
                  <a:cubicBezTo>
                    <a:pt x="0" y="207"/>
                    <a:pt x="25" y="254"/>
                    <a:pt x="67" y="283"/>
                  </a:cubicBezTo>
                  <a:cubicBezTo>
                    <a:pt x="67" y="329"/>
                    <a:pt x="67" y="329"/>
                    <a:pt x="67" y="329"/>
                  </a:cubicBezTo>
                  <a:cubicBezTo>
                    <a:pt x="67" y="348"/>
                    <a:pt x="83" y="363"/>
                    <a:pt x="101" y="363"/>
                  </a:cubicBezTo>
                  <a:cubicBezTo>
                    <a:pt x="120" y="363"/>
                    <a:pt x="120" y="363"/>
                    <a:pt x="120" y="363"/>
                  </a:cubicBezTo>
                  <a:cubicBezTo>
                    <a:pt x="126" y="377"/>
                    <a:pt x="139" y="386"/>
                    <a:pt x="155" y="38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0" name="Freeform 33">
              <a:extLst>
                <a:ext uri="{FF2B5EF4-FFF2-40B4-BE49-F238E27FC236}">
                  <a16:creationId xmlns="" xmlns:a16="http://schemas.microsoft.com/office/drawing/2014/main" id="{96687C17-9C18-4E23-B758-2CA8B7405932}"/>
                </a:ext>
              </a:extLst>
            </p:cNvPr>
            <p:cNvSpPr>
              <a:spLocks noEditPoints="1"/>
            </p:cNvSpPr>
            <p:nvPr/>
          </p:nvSpPr>
          <p:spPr bwMode="auto">
            <a:xfrm>
              <a:off x="5956300" y="2597151"/>
              <a:ext cx="114300" cy="114300"/>
            </a:xfrm>
            <a:custGeom>
              <a:avLst/>
              <a:gdLst>
                <a:gd name="T0" fmla="*/ 55 w 109"/>
                <a:gd name="T1" fmla="*/ 108 h 108"/>
                <a:gd name="T2" fmla="*/ 109 w 109"/>
                <a:gd name="T3" fmla="*/ 54 h 108"/>
                <a:gd name="T4" fmla="*/ 55 w 109"/>
                <a:gd name="T5" fmla="*/ 0 h 108"/>
                <a:gd name="T6" fmla="*/ 0 w 109"/>
                <a:gd name="T7" fmla="*/ 54 h 108"/>
                <a:gd name="T8" fmla="*/ 55 w 109"/>
                <a:gd name="T9" fmla="*/ 108 h 108"/>
                <a:gd name="T10" fmla="*/ 55 w 109"/>
                <a:gd name="T11" fmla="*/ 30 h 108"/>
                <a:gd name="T12" fmla="*/ 78 w 109"/>
                <a:gd name="T13" fmla="*/ 54 h 108"/>
                <a:gd name="T14" fmla="*/ 55 w 109"/>
                <a:gd name="T15" fmla="*/ 78 h 108"/>
                <a:gd name="T16" fmla="*/ 31 w 109"/>
                <a:gd name="T17" fmla="*/ 54 h 108"/>
                <a:gd name="T18" fmla="*/ 55 w 109"/>
                <a:gd name="T19" fmla="*/ 30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9" h="108">
                  <a:moveTo>
                    <a:pt x="55" y="108"/>
                  </a:moveTo>
                  <a:cubicBezTo>
                    <a:pt x="84" y="108"/>
                    <a:pt x="109" y="84"/>
                    <a:pt x="109" y="54"/>
                  </a:cubicBezTo>
                  <a:cubicBezTo>
                    <a:pt x="109" y="24"/>
                    <a:pt x="84" y="0"/>
                    <a:pt x="55" y="0"/>
                  </a:cubicBezTo>
                  <a:cubicBezTo>
                    <a:pt x="25" y="0"/>
                    <a:pt x="0" y="24"/>
                    <a:pt x="0" y="54"/>
                  </a:cubicBezTo>
                  <a:cubicBezTo>
                    <a:pt x="0" y="84"/>
                    <a:pt x="25" y="108"/>
                    <a:pt x="55" y="108"/>
                  </a:cubicBezTo>
                  <a:close/>
                  <a:moveTo>
                    <a:pt x="55" y="30"/>
                  </a:moveTo>
                  <a:cubicBezTo>
                    <a:pt x="68" y="30"/>
                    <a:pt x="78" y="41"/>
                    <a:pt x="78" y="54"/>
                  </a:cubicBezTo>
                  <a:cubicBezTo>
                    <a:pt x="78" y="67"/>
                    <a:pt x="68" y="78"/>
                    <a:pt x="55" y="78"/>
                  </a:cubicBezTo>
                  <a:cubicBezTo>
                    <a:pt x="41" y="78"/>
                    <a:pt x="31" y="67"/>
                    <a:pt x="31" y="54"/>
                  </a:cubicBezTo>
                  <a:cubicBezTo>
                    <a:pt x="31" y="41"/>
                    <a:pt x="41" y="30"/>
                    <a:pt x="55"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1" name="Rectangle 34">
              <a:extLst>
                <a:ext uri="{FF2B5EF4-FFF2-40B4-BE49-F238E27FC236}">
                  <a16:creationId xmlns="" xmlns:a16="http://schemas.microsoft.com/office/drawing/2014/main" id="{3F44F616-1C55-452C-BEDE-26CC2B339E55}"/>
                </a:ext>
              </a:extLst>
            </p:cNvPr>
            <p:cNvSpPr>
              <a:spLocks noChangeArrowheads="1"/>
            </p:cNvSpPr>
            <p:nvPr/>
          </p:nvSpPr>
          <p:spPr bwMode="auto">
            <a:xfrm>
              <a:off x="5997575" y="2422526"/>
              <a:ext cx="33338" cy="476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2" name="Freeform 35">
              <a:extLst>
                <a:ext uri="{FF2B5EF4-FFF2-40B4-BE49-F238E27FC236}">
                  <a16:creationId xmlns="" xmlns:a16="http://schemas.microsoft.com/office/drawing/2014/main" id="{940C3D88-453C-4F4A-BF83-021496A014CC}"/>
                </a:ext>
              </a:extLst>
            </p:cNvPr>
            <p:cNvSpPr>
              <a:spLocks/>
            </p:cNvSpPr>
            <p:nvPr/>
          </p:nvSpPr>
          <p:spPr bwMode="auto">
            <a:xfrm>
              <a:off x="6132513" y="2479676"/>
              <a:ext cx="57150" cy="55563"/>
            </a:xfrm>
            <a:custGeom>
              <a:avLst/>
              <a:gdLst>
                <a:gd name="T0" fmla="*/ 14 w 36"/>
                <a:gd name="T1" fmla="*/ 35 h 35"/>
                <a:gd name="T2" fmla="*/ 36 w 36"/>
                <a:gd name="T3" fmla="*/ 14 h 35"/>
                <a:gd name="T4" fmla="*/ 21 w 36"/>
                <a:gd name="T5" fmla="*/ 0 h 35"/>
                <a:gd name="T6" fmla="*/ 0 w 36"/>
                <a:gd name="T7" fmla="*/ 21 h 35"/>
                <a:gd name="T8" fmla="*/ 14 w 36"/>
                <a:gd name="T9" fmla="*/ 35 h 35"/>
              </a:gdLst>
              <a:ahLst/>
              <a:cxnLst>
                <a:cxn ang="0">
                  <a:pos x="T0" y="T1"/>
                </a:cxn>
                <a:cxn ang="0">
                  <a:pos x="T2" y="T3"/>
                </a:cxn>
                <a:cxn ang="0">
                  <a:pos x="T4" y="T5"/>
                </a:cxn>
                <a:cxn ang="0">
                  <a:pos x="T6" y="T7"/>
                </a:cxn>
                <a:cxn ang="0">
                  <a:pos x="T8" y="T9"/>
                </a:cxn>
              </a:cxnLst>
              <a:rect l="0" t="0" r="r" b="b"/>
              <a:pathLst>
                <a:path w="36" h="35">
                  <a:moveTo>
                    <a:pt x="14" y="35"/>
                  </a:moveTo>
                  <a:lnTo>
                    <a:pt x="36" y="14"/>
                  </a:lnTo>
                  <a:lnTo>
                    <a:pt x="21" y="0"/>
                  </a:lnTo>
                  <a:lnTo>
                    <a:pt x="0" y="21"/>
                  </a:lnTo>
                  <a:lnTo>
                    <a:pt x="14"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3" name="Rectangle 36">
              <a:extLst>
                <a:ext uri="{FF2B5EF4-FFF2-40B4-BE49-F238E27FC236}">
                  <a16:creationId xmlns="" xmlns:a16="http://schemas.microsoft.com/office/drawing/2014/main" id="{29C2284D-4465-46E1-9755-76AE9349F2AD}"/>
                </a:ext>
              </a:extLst>
            </p:cNvPr>
            <p:cNvSpPr>
              <a:spLocks noChangeArrowheads="1"/>
            </p:cNvSpPr>
            <p:nvPr/>
          </p:nvSpPr>
          <p:spPr bwMode="auto">
            <a:xfrm>
              <a:off x="6196013" y="2638426"/>
              <a:ext cx="49213" cy="317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4" name="Rectangle 37">
              <a:extLst>
                <a:ext uri="{FF2B5EF4-FFF2-40B4-BE49-F238E27FC236}">
                  <a16:creationId xmlns="" xmlns:a16="http://schemas.microsoft.com/office/drawing/2014/main" id="{17AAAA8E-84E6-4B25-ABD1-055411EBC24E}"/>
                </a:ext>
              </a:extLst>
            </p:cNvPr>
            <p:cNvSpPr>
              <a:spLocks noChangeArrowheads="1"/>
            </p:cNvSpPr>
            <p:nvPr/>
          </p:nvSpPr>
          <p:spPr bwMode="auto">
            <a:xfrm>
              <a:off x="5783263" y="2638426"/>
              <a:ext cx="47625" cy="317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5" name="Freeform 38">
              <a:extLst>
                <a:ext uri="{FF2B5EF4-FFF2-40B4-BE49-F238E27FC236}">
                  <a16:creationId xmlns="" xmlns:a16="http://schemas.microsoft.com/office/drawing/2014/main" id="{C252935C-CBE3-43FD-9D0D-5BD2C0FECF69}"/>
                </a:ext>
              </a:extLst>
            </p:cNvPr>
            <p:cNvSpPr>
              <a:spLocks/>
            </p:cNvSpPr>
            <p:nvPr/>
          </p:nvSpPr>
          <p:spPr bwMode="auto">
            <a:xfrm>
              <a:off x="5840413" y="2479676"/>
              <a:ext cx="55563" cy="55563"/>
            </a:xfrm>
            <a:custGeom>
              <a:avLst/>
              <a:gdLst>
                <a:gd name="T0" fmla="*/ 21 w 35"/>
                <a:gd name="T1" fmla="*/ 35 h 35"/>
                <a:gd name="T2" fmla="*/ 35 w 35"/>
                <a:gd name="T3" fmla="*/ 21 h 35"/>
                <a:gd name="T4" fmla="*/ 14 w 35"/>
                <a:gd name="T5" fmla="*/ 0 h 35"/>
                <a:gd name="T6" fmla="*/ 0 w 35"/>
                <a:gd name="T7" fmla="*/ 14 h 35"/>
                <a:gd name="T8" fmla="*/ 21 w 35"/>
                <a:gd name="T9" fmla="*/ 35 h 35"/>
              </a:gdLst>
              <a:ahLst/>
              <a:cxnLst>
                <a:cxn ang="0">
                  <a:pos x="T0" y="T1"/>
                </a:cxn>
                <a:cxn ang="0">
                  <a:pos x="T2" y="T3"/>
                </a:cxn>
                <a:cxn ang="0">
                  <a:pos x="T4" y="T5"/>
                </a:cxn>
                <a:cxn ang="0">
                  <a:pos x="T6" y="T7"/>
                </a:cxn>
                <a:cxn ang="0">
                  <a:pos x="T8" y="T9"/>
                </a:cxn>
              </a:cxnLst>
              <a:rect l="0" t="0" r="r" b="b"/>
              <a:pathLst>
                <a:path w="35" h="35">
                  <a:moveTo>
                    <a:pt x="21" y="35"/>
                  </a:moveTo>
                  <a:lnTo>
                    <a:pt x="35" y="21"/>
                  </a:lnTo>
                  <a:lnTo>
                    <a:pt x="14" y="0"/>
                  </a:lnTo>
                  <a:lnTo>
                    <a:pt x="0" y="14"/>
                  </a:lnTo>
                  <a:lnTo>
                    <a:pt x="21"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6" name="Freeform 39">
              <a:extLst>
                <a:ext uri="{FF2B5EF4-FFF2-40B4-BE49-F238E27FC236}">
                  <a16:creationId xmlns="" xmlns:a16="http://schemas.microsoft.com/office/drawing/2014/main" id="{CF1776D5-62E0-4932-832C-F363EE0EDF87}"/>
                </a:ext>
              </a:extLst>
            </p:cNvPr>
            <p:cNvSpPr>
              <a:spLocks/>
            </p:cNvSpPr>
            <p:nvPr/>
          </p:nvSpPr>
          <p:spPr bwMode="auto">
            <a:xfrm>
              <a:off x="5913438" y="2433638"/>
              <a:ext cx="47625" cy="55563"/>
            </a:xfrm>
            <a:custGeom>
              <a:avLst/>
              <a:gdLst>
                <a:gd name="T0" fmla="*/ 11 w 30"/>
                <a:gd name="T1" fmla="*/ 35 h 35"/>
                <a:gd name="T2" fmla="*/ 30 w 30"/>
                <a:gd name="T3" fmla="*/ 28 h 35"/>
                <a:gd name="T4" fmla="*/ 19 w 30"/>
                <a:gd name="T5" fmla="*/ 0 h 35"/>
                <a:gd name="T6" fmla="*/ 0 w 30"/>
                <a:gd name="T7" fmla="*/ 7 h 35"/>
                <a:gd name="T8" fmla="*/ 11 w 30"/>
                <a:gd name="T9" fmla="*/ 35 h 35"/>
              </a:gdLst>
              <a:ahLst/>
              <a:cxnLst>
                <a:cxn ang="0">
                  <a:pos x="T0" y="T1"/>
                </a:cxn>
                <a:cxn ang="0">
                  <a:pos x="T2" y="T3"/>
                </a:cxn>
                <a:cxn ang="0">
                  <a:pos x="T4" y="T5"/>
                </a:cxn>
                <a:cxn ang="0">
                  <a:pos x="T6" y="T7"/>
                </a:cxn>
                <a:cxn ang="0">
                  <a:pos x="T8" y="T9"/>
                </a:cxn>
              </a:cxnLst>
              <a:rect l="0" t="0" r="r" b="b"/>
              <a:pathLst>
                <a:path w="30" h="35">
                  <a:moveTo>
                    <a:pt x="11" y="35"/>
                  </a:moveTo>
                  <a:lnTo>
                    <a:pt x="30" y="28"/>
                  </a:lnTo>
                  <a:lnTo>
                    <a:pt x="19" y="0"/>
                  </a:lnTo>
                  <a:lnTo>
                    <a:pt x="0" y="7"/>
                  </a:lnTo>
                  <a:lnTo>
                    <a:pt x="11"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7" name="Freeform 40">
              <a:extLst>
                <a:ext uri="{FF2B5EF4-FFF2-40B4-BE49-F238E27FC236}">
                  <a16:creationId xmlns="" xmlns:a16="http://schemas.microsoft.com/office/drawing/2014/main" id="{3EC83220-C646-451D-9DD9-F19A266D94EB}"/>
                </a:ext>
              </a:extLst>
            </p:cNvPr>
            <p:cNvSpPr>
              <a:spLocks/>
            </p:cNvSpPr>
            <p:nvPr/>
          </p:nvSpPr>
          <p:spPr bwMode="auto">
            <a:xfrm>
              <a:off x="6070600" y="2435226"/>
              <a:ext cx="49213" cy="57150"/>
            </a:xfrm>
            <a:custGeom>
              <a:avLst/>
              <a:gdLst>
                <a:gd name="T0" fmla="*/ 19 w 31"/>
                <a:gd name="T1" fmla="*/ 36 h 36"/>
                <a:gd name="T2" fmla="*/ 31 w 31"/>
                <a:gd name="T3" fmla="*/ 8 h 36"/>
                <a:gd name="T4" fmla="*/ 12 w 31"/>
                <a:gd name="T5" fmla="*/ 0 h 36"/>
                <a:gd name="T6" fmla="*/ 0 w 31"/>
                <a:gd name="T7" fmla="*/ 28 h 36"/>
                <a:gd name="T8" fmla="*/ 19 w 31"/>
                <a:gd name="T9" fmla="*/ 36 h 36"/>
              </a:gdLst>
              <a:ahLst/>
              <a:cxnLst>
                <a:cxn ang="0">
                  <a:pos x="T0" y="T1"/>
                </a:cxn>
                <a:cxn ang="0">
                  <a:pos x="T2" y="T3"/>
                </a:cxn>
                <a:cxn ang="0">
                  <a:pos x="T4" y="T5"/>
                </a:cxn>
                <a:cxn ang="0">
                  <a:pos x="T6" y="T7"/>
                </a:cxn>
                <a:cxn ang="0">
                  <a:pos x="T8" y="T9"/>
                </a:cxn>
              </a:cxnLst>
              <a:rect l="0" t="0" r="r" b="b"/>
              <a:pathLst>
                <a:path w="31" h="36">
                  <a:moveTo>
                    <a:pt x="19" y="36"/>
                  </a:moveTo>
                  <a:lnTo>
                    <a:pt x="31" y="8"/>
                  </a:lnTo>
                  <a:lnTo>
                    <a:pt x="12" y="0"/>
                  </a:lnTo>
                  <a:lnTo>
                    <a:pt x="0" y="28"/>
                  </a:lnTo>
                  <a:lnTo>
                    <a:pt x="19" y="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8" name="Freeform 41">
              <a:extLst>
                <a:ext uri="{FF2B5EF4-FFF2-40B4-BE49-F238E27FC236}">
                  <a16:creationId xmlns="" xmlns:a16="http://schemas.microsoft.com/office/drawing/2014/main" id="{AED0BE41-66B8-4331-8BCC-9185C3E32C42}"/>
                </a:ext>
              </a:extLst>
            </p:cNvPr>
            <p:cNvSpPr>
              <a:spLocks/>
            </p:cNvSpPr>
            <p:nvPr/>
          </p:nvSpPr>
          <p:spPr bwMode="auto">
            <a:xfrm>
              <a:off x="6176963" y="2554288"/>
              <a:ext cx="57150" cy="47625"/>
            </a:xfrm>
            <a:custGeom>
              <a:avLst/>
              <a:gdLst>
                <a:gd name="T0" fmla="*/ 8 w 36"/>
                <a:gd name="T1" fmla="*/ 30 h 30"/>
                <a:gd name="T2" fmla="*/ 36 w 36"/>
                <a:gd name="T3" fmla="*/ 18 h 30"/>
                <a:gd name="T4" fmla="*/ 29 w 36"/>
                <a:gd name="T5" fmla="*/ 0 h 30"/>
                <a:gd name="T6" fmla="*/ 0 w 36"/>
                <a:gd name="T7" fmla="*/ 11 h 30"/>
                <a:gd name="T8" fmla="*/ 8 w 36"/>
                <a:gd name="T9" fmla="*/ 30 h 30"/>
              </a:gdLst>
              <a:ahLst/>
              <a:cxnLst>
                <a:cxn ang="0">
                  <a:pos x="T0" y="T1"/>
                </a:cxn>
                <a:cxn ang="0">
                  <a:pos x="T2" y="T3"/>
                </a:cxn>
                <a:cxn ang="0">
                  <a:pos x="T4" y="T5"/>
                </a:cxn>
                <a:cxn ang="0">
                  <a:pos x="T6" y="T7"/>
                </a:cxn>
                <a:cxn ang="0">
                  <a:pos x="T8" y="T9"/>
                </a:cxn>
              </a:cxnLst>
              <a:rect l="0" t="0" r="r" b="b"/>
              <a:pathLst>
                <a:path w="36" h="30">
                  <a:moveTo>
                    <a:pt x="8" y="30"/>
                  </a:moveTo>
                  <a:lnTo>
                    <a:pt x="36" y="18"/>
                  </a:lnTo>
                  <a:lnTo>
                    <a:pt x="29" y="0"/>
                  </a:lnTo>
                  <a:lnTo>
                    <a:pt x="0" y="11"/>
                  </a:lnTo>
                  <a:lnTo>
                    <a:pt x="8" y="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9" name="Freeform 42">
              <a:extLst>
                <a:ext uri="{FF2B5EF4-FFF2-40B4-BE49-F238E27FC236}">
                  <a16:creationId xmlns="" xmlns:a16="http://schemas.microsoft.com/office/drawing/2014/main" id="{C535A6B3-3393-4AA5-80C1-DF76CB82CBD4}"/>
                </a:ext>
              </a:extLst>
            </p:cNvPr>
            <p:cNvSpPr>
              <a:spLocks/>
            </p:cNvSpPr>
            <p:nvPr/>
          </p:nvSpPr>
          <p:spPr bwMode="auto">
            <a:xfrm>
              <a:off x="5795963" y="2547938"/>
              <a:ext cx="57150" cy="47625"/>
            </a:xfrm>
            <a:custGeom>
              <a:avLst/>
              <a:gdLst>
                <a:gd name="T0" fmla="*/ 28 w 36"/>
                <a:gd name="T1" fmla="*/ 30 h 30"/>
                <a:gd name="T2" fmla="*/ 36 w 36"/>
                <a:gd name="T3" fmla="*/ 12 h 30"/>
                <a:gd name="T4" fmla="*/ 8 w 36"/>
                <a:gd name="T5" fmla="*/ 0 h 30"/>
                <a:gd name="T6" fmla="*/ 0 w 36"/>
                <a:gd name="T7" fmla="*/ 18 h 30"/>
                <a:gd name="T8" fmla="*/ 28 w 36"/>
                <a:gd name="T9" fmla="*/ 30 h 30"/>
              </a:gdLst>
              <a:ahLst/>
              <a:cxnLst>
                <a:cxn ang="0">
                  <a:pos x="T0" y="T1"/>
                </a:cxn>
                <a:cxn ang="0">
                  <a:pos x="T2" y="T3"/>
                </a:cxn>
                <a:cxn ang="0">
                  <a:pos x="T4" y="T5"/>
                </a:cxn>
                <a:cxn ang="0">
                  <a:pos x="T6" y="T7"/>
                </a:cxn>
                <a:cxn ang="0">
                  <a:pos x="T8" y="T9"/>
                </a:cxn>
              </a:cxnLst>
              <a:rect l="0" t="0" r="r" b="b"/>
              <a:pathLst>
                <a:path w="36" h="30">
                  <a:moveTo>
                    <a:pt x="28" y="30"/>
                  </a:moveTo>
                  <a:lnTo>
                    <a:pt x="36" y="12"/>
                  </a:lnTo>
                  <a:lnTo>
                    <a:pt x="8" y="0"/>
                  </a:lnTo>
                  <a:lnTo>
                    <a:pt x="0" y="18"/>
                  </a:lnTo>
                  <a:lnTo>
                    <a:pt x="28" y="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
        <p:nvSpPr>
          <p:cNvPr id="60" name="Freeform 6">
            <a:extLst>
              <a:ext uri="{FF2B5EF4-FFF2-40B4-BE49-F238E27FC236}">
                <a16:creationId xmlns="" xmlns:a16="http://schemas.microsoft.com/office/drawing/2014/main" id="{215D4D36-C86A-4FEC-BB15-1F4582AF186C}"/>
              </a:ext>
            </a:extLst>
          </p:cNvPr>
          <p:cNvSpPr>
            <a:spLocks/>
          </p:cNvSpPr>
          <p:nvPr userDrawn="1"/>
        </p:nvSpPr>
        <p:spPr bwMode="auto">
          <a:xfrm>
            <a:off x="3288528" y="296368"/>
            <a:ext cx="8892000" cy="864888"/>
          </a:xfrm>
          <a:custGeom>
            <a:avLst/>
            <a:gdLst>
              <a:gd name="T0" fmla="*/ 6409 w 6533"/>
              <a:gd name="T1" fmla="*/ 0 h 617"/>
              <a:gd name="T2" fmla="*/ 0 w 6533"/>
              <a:gd name="T3" fmla="*/ 0 h 617"/>
              <a:gd name="T4" fmla="*/ 126 w 6533"/>
              <a:gd name="T5" fmla="*/ 310 h 617"/>
              <a:gd name="T6" fmla="*/ 0 w 6533"/>
              <a:gd name="T7" fmla="*/ 617 h 617"/>
              <a:gd name="T8" fmla="*/ 6409 w 6533"/>
              <a:gd name="T9" fmla="*/ 617 h 617"/>
              <a:gd name="T10" fmla="*/ 6533 w 6533"/>
              <a:gd name="T11" fmla="*/ 310 h 617"/>
              <a:gd name="T12" fmla="*/ 6409 w 6533"/>
              <a:gd name="T13" fmla="*/ 0 h 617"/>
              <a:gd name="connsiteX0" fmla="*/ 9810 w 9810"/>
              <a:gd name="connsiteY0" fmla="*/ 0 h 10000"/>
              <a:gd name="connsiteX1" fmla="*/ 0 w 9810"/>
              <a:gd name="connsiteY1" fmla="*/ 0 h 10000"/>
              <a:gd name="connsiteX2" fmla="*/ 193 w 9810"/>
              <a:gd name="connsiteY2" fmla="*/ 5024 h 10000"/>
              <a:gd name="connsiteX3" fmla="*/ 0 w 9810"/>
              <a:gd name="connsiteY3" fmla="*/ 10000 h 10000"/>
              <a:gd name="connsiteX4" fmla="*/ 9810 w 9810"/>
              <a:gd name="connsiteY4" fmla="*/ 10000 h 10000"/>
              <a:gd name="connsiteX5" fmla="*/ 7589 w 9810"/>
              <a:gd name="connsiteY5" fmla="*/ 5574 h 10000"/>
              <a:gd name="connsiteX6" fmla="*/ 9810 w 9810"/>
              <a:gd name="connsiteY6" fmla="*/ 0 h 10000"/>
              <a:gd name="connsiteX0" fmla="*/ 7021 w 10000"/>
              <a:gd name="connsiteY0" fmla="*/ 0 h 10000"/>
              <a:gd name="connsiteX1" fmla="*/ 0 w 10000"/>
              <a:gd name="connsiteY1" fmla="*/ 0 h 10000"/>
              <a:gd name="connsiteX2" fmla="*/ 197 w 10000"/>
              <a:gd name="connsiteY2" fmla="*/ 5024 h 10000"/>
              <a:gd name="connsiteX3" fmla="*/ 0 w 10000"/>
              <a:gd name="connsiteY3" fmla="*/ 10000 h 10000"/>
              <a:gd name="connsiteX4" fmla="*/ 10000 w 10000"/>
              <a:gd name="connsiteY4" fmla="*/ 10000 h 10000"/>
              <a:gd name="connsiteX5" fmla="*/ 7736 w 10000"/>
              <a:gd name="connsiteY5" fmla="*/ 5574 h 10000"/>
              <a:gd name="connsiteX6" fmla="*/ 7021 w 10000"/>
              <a:gd name="connsiteY6" fmla="*/ 0 h 10000"/>
              <a:gd name="connsiteX0" fmla="*/ 7021 w 7736"/>
              <a:gd name="connsiteY0" fmla="*/ 0 h 10038"/>
              <a:gd name="connsiteX1" fmla="*/ 0 w 7736"/>
              <a:gd name="connsiteY1" fmla="*/ 0 h 10038"/>
              <a:gd name="connsiteX2" fmla="*/ 197 w 7736"/>
              <a:gd name="connsiteY2" fmla="*/ 5024 h 10038"/>
              <a:gd name="connsiteX3" fmla="*/ 0 w 7736"/>
              <a:gd name="connsiteY3" fmla="*/ 10000 h 10038"/>
              <a:gd name="connsiteX4" fmla="*/ 7017 w 7736"/>
              <a:gd name="connsiteY4" fmla="*/ 10038 h 10038"/>
              <a:gd name="connsiteX5" fmla="*/ 7736 w 7736"/>
              <a:gd name="connsiteY5" fmla="*/ 5574 h 10038"/>
              <a:gd name="connsiteX6" fmla="*/ 7021 w 7736"/>
              <a:gd name="connsiteY6" fmla="*/ 0 h 10038"/>
              <a:gd name="connsiteX0" fmla="*/ 9076 w 9316"/>
              <a:gd name="connsiteY0" fmla="*/ 0 h 10000"/>
              <a:gd name="connsiteX1" fmla="*/ 0 w 9316"/>
              <a:gd name="connsiteY1" fmla="*/ 0 h 10000"/>
              <a:gd name="connsiteX2" fmla="*/ 255 w 9316"/>
              <a:gd name="connsiteY2" fmla="*/ 5005 h 10000"/>
              <a:gd name="connsiteX3" fmla="*/ 0 w 9316"/>
              <a:gd name="connsiteY3" fmla="*/ 9962 h 10000"/>
              <a:gd name="connsiteX4" fmla="*/ 9071 w 9316"/>
              <a:gd name="connsiteY4" fmla="*/ 10000 h 10000"/>
              <a:gd name="connsiteX5" fmla="*/ 9316 w 9316"/>
              <a:gd name="connsiteY5" fmla="*/ 5668 h 10000"/>
              <a:gd name="connsiteX6" fmla="*/ 9076 w 9316"/>
              <a:gd name="connsiteY6" fmla="*/ 0 h 10000"/>
              <a:gd name="connsiteX0" fmla="*/ 9742 w 10000"/>
              <a:gd name="connsiteY0" fmla="*/ 0 h 10000"/>
              <a:gd name="connsiteX1" fmla="*/ 0 w 10000"/>
              <a:gd name="connsiteY1" fmla="*/ 0 h 10000"/>
              <a:gd name="connsiteX2" fmla="*/ 274 w 10000"/>
              <a:gd name="connsiteY2" fmla="*/ 5005 h 10000"/>
              <a:gd name="connsiteX3" fmla="*/ 0 w 10000"/>
              <a:gd name="connsiteY3" fmla="*/ 9962 h 10000"/>
              <a:gd name="connsiteX4" fmla="*/ 9737 w 10000"/>
              <a:gd name="connsiteY4" fmla="*/ 10000 h 10000"/>
              <a:gd name="connsiteX5" fmla="*/ 10000 w 10000"/>
              <a:gd name="connsiteY5" fmla="*/ 5668 h 10000"/>
              <a:gd name="connsiteX6" fmla="*/ 9742 w 10000"/>
              <a:gd name="connsiteY6" fmla="*/ 0 h 10000"/>
              <a:gd name="connsiteX0" fmla="*/ 9742 w 9877"/>
              <a:gd name="connsiteY0" fmla="*/ 0 h 10000"/>
              <a:gd name="connsiteX1" fmla="*/ 0 w 9877"/>
              <a:gd name="connsiteY1" fmla="*/ 0 h 10000"/>
              <a:gd name="connsiteX2" fmla="*/ 274 w 9877"/>
              <a:gd name="connsiteY2" fmla="*/ 5005 h 10000"/>
              <a:gd name="connsiteX3" fmla="*/ 0 w 9877"/>
              <a:gd name="connsiteY3" fmla="*/ 9962 h 10000"/>
              <a:gd name="connsiteX4" fmla="*/ 9737 w 9877"/>
              <a:gd name="connsiteY4" fmla="*/ 10000 h 10000"/>
              <a:gd name="connsiteX5" fmla="*/ 9738 w 9877"/>
              <a:gd name="connsiteY5" fmla="*/ 5783 h 10000"/>
              <a:gd name="connsiteX6" fmla="*/ 9742 w 9877"/>
              <a:gd name="connsiteY6" fmla="*/ 0 h 10000"/>
              <a:gd name="connsiteX0" fmla="*/ 9863 w 9991"/>
              <a:gd name="connsiteY0" fmla="*/ 0 h 10000"/>
              <a:gd name="connsiteX1" fmla="*/ 0 w 9991"/>
              <a:gd name="connsiteY1" fmla="*/ 0 h 10000"/>
              <a:gd name="connsiteX2" fmla="*/ 277 w 9991"/>
              <a:gd name="connsiteY2" fmla="*/ 5005 h 10000"/>
              <a:gd name="connsiteX3" fmla="*/ 0 w 9991"/>
              <a:gd name="connsiteY3" fmla="*/ 9962 h 10000"/>
              <a:gd name="connsiteX4" fmla="*/ 9858 w 9991"/>
              <a:gd name="connsiteY4" fmla="*/ 10000 h 10000"/>
              <a:gd name="connsiteX5" fmla="*/ 9817 w 9991"/>
              <a:gd name="connsiteY5" fmla="*/ 5783 h 10000"/>
              <a:gd name="connsiteX6" fmla="*/ 9863 w 9991"/>
              <a:gd name="connsiteY6" fmla="*/ 0 h 10000"/>
              <a:gd name="connsiteX0" fmla="*/ 9872 w 10014"/>
              <a:gd name="connsiteY0" fmla="*/ 0 h 10000"/>
              <a:gd name="connsiteX1" fmla="*/ 0 w 10014"/>
              <a:gd name="connsiteY1" fmla="*/ 0 h 10000"/>
              <a:gd name="connsiteX2" fmla="*/ 277 w 10014"/>
              <a:gd name="connsiteY2" fmla="*/ 5005 h 10000"/>
              <a:gd name="connsiteX3" fmla="*/ 0 w 10014"/>
              <a:gd name="connsiteY3" fmla="*/ 9962 h 10000"/>
              <a:gd name="connsiteX4" fmla="*/ 9867 w 10014"/>
              <a:gd name="connsiteY4" fmla="*/ 10000 h 10000"/>
              <a:gd name="connsiteX5" fmla="*/ 9890 w 10014"/>
              <a:gd name="connsiteY5" fmla="*/ 5745 h 10000"/>
              <a:gd name="connsiteX6" fmla="*/ 9872 w 10014"/>
              <a:gd name="connsiteY6" fmla="*/ 0 h 10000"/>
              <a:gd name="connsiteX0" fmla="*/ 9872 w 10030"/>
              <a:gd name="connsiteY0" fmla="*/ 0 h 10000"/>
              <a:gd name="connsiteX1" fmla="*/ 0 w 10030"/>
              <a:gd name="connsiteY1" fmla="*/ 0 h 10000"/>
              <a:gd name="connsiteX2" fmla="*/ 277 w 10030"/>
              <a:gd name="connsiteY2" fmla="*/ 5005 h 10000"/>
              <a:gd name="connsiteX3" fmla="*/ 0 w 10030"/>
              <a:gd name="connsiteY3" fmla="*/ 9962 h 10000"/>
              <a:gd name="connsiteX4" fmla="*/ 9867 w 10030"/>
              <a:gd name="connsiteY4" fmla="*/ 10000 h 10000"/>
              <a:gd name="connsiteX5" fmla="*/ 9890 w 10030"/>
              <a:gd name="connsiteY5" fmla="*/ 5745 h 10000"/>
              <a:gd name="connsiteX6" fmla="*/ 9872 w 10030"/>
              <a:gd name="connsiteY6" fmla="*/ 0 h 10000"/>
              <a:gd name="connsiteX0" fmla="*/ 9872 w 9921"/>
              <a:gd name="connsiteY0" fmla="*/ 0 h 10000"/>
              <a:gd name="connsiteX1" fmla="*/ 0 w 9921"/>
              <a:gd name="connsiteY1" fmla="*/ 0 h 10000"/>
              <a:gd name="connsiteX2" fmla="*/ 277 w 9921"/>
              <a:gd name="connsiteY2" fmla="*/ 5005 h 10000"/>
              <a:gd name="connsiteX3" fmla="*/ 0 w 9921"/>
              <a:gd name="connsiteY3" fmla="*/ 9962 h 10000"/>
              <a:gd name="connsiteX4" fmla="*/ 9867 w 9921"/>
              <a:gd name="connsiteY4" fmla="*/ 10000 h 10000"/>
              <a:gd name="connsiteX5" fmla="*/ 9890 w 9921"/>
              <a:gd name="connsiteY5" fmla="*/ 5745 h 10000"/>
              <a:gd name="connsiteX6" fmla="*/ 9872 w 9921"/>
              <a:gd name="connsiteY6" fmla="*/ 0 h 10000"/>
              <a:gd name="connsiteX0" fmla="*/ 9951 w 9974"/>
              <a:gd name="connsiteY0" fmla="*/ 0 h 10000"/>
              <a:gd name="connsiteX1" fmla="*/ 0 w 9974"/>
              <a:gd name="connsiteY1" fmla="*/ 0 h 10000"/>
              <a:gd name="connsiteX2" fmla="*/ 279 w 9974"/>
              <a:gd name="connsiteY2" fmla="*/ 5005 h 10000"/>
              <a:gd name="connsiteX3" fmla="*/ 0 w 9974"/>
              <a:gd name="connsiteY3" fmla="*/ 9962 h 10000"/>
              <a:gd name="connsiteX4" fmla="*/ 9946 w 9974"/>
              <a:gd name="connsiteY4" fmla="*/ 10000 h 10000"/>
              <a:gd name="connsiteX5" fmla="*/ 9969 w 9974"/>
              <a:gd name="connsiteY5" fmla="*/ 5745 h 10000"/>
              <a:gd name="connsiteX6" fmla="*/ 9951 w 9974"/>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9995"/>
              <a:gd name="connsiteY0" fmla="*/ 0 h 10000"/>
              <a:gd name="connsiteX1" fmla="*/ 0 w 9995"/>
              <a:gd name="connsiteY1" fmla="*/ 0 h 10000"/>
              <a:gd name="connsiteX2" fmla="*/ 280 w 9995"/>
              <a:gd name="connsiteY2" fmla="*/ 5005 h 10000"/>
              <a:gd name="connsiteX3" fmla="*/ 0 w 9995"/>
              <a:gd name="connsiteY3" fmla="*/ 9962 h 10000"/>
              <a:gd name="connsiteX4" fmla="*/ 9972 w 9995"/>
              <a:gd name="connsiteY4" fmla="*/ 10000 h 10000"/>
              <a:gd name="connsiteX5" fmla="*/ 9995 w 9995"/>
              <a:gd name="connsiteY5" fmla="*/ 5745 h 10000"/>
              <a:gd name="connsiteX6" fmla="*/ 9977 w 9995"/>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9977 w 10000"/>
              <a:gd name="connsiteY4" fmla="*/ 10000 h 10000"/>
              <a:gd name="connsiteX5" fmla="*/ 10000 w 10000"/>
              <a:gd name="connsiteY5" fmla="*/ 5745 h 10000"/>
              <a:gd name="connsiteX6" fmla="*/ 9999 w 10000"/>
              <a:gd name="connsiteY6" fmla="*/ 0 h 10000"/>
              <a:gd name="connsiteX0" fmla="*/ 9999 w 10004"/>
              <a:gd name="connsiteY0" fmla="*/ 0 h 10000"/>
              <a:gd name="connsiteX1" fmla="*/ 0 w 10004"/>
              <a:gd name="connsiteY1" fmla="*/ 0 h 10000"/>
              <a:gd name="connsiteX2" fmla="*/ 280 w 10004"/>
              <a:gd name="connsiteY2" fmla="*/ 5005 h 10000"/>
              <a:gd name="connsiteX3" fmla="*/ 0 w 10004"/>
              <a:gd name="connsiteY3" fmla="*/ 9962 h 10000"/>
              <a:gd name="connsiteX4" fmla="*/ 10000 w 10004"/>
              <a:gd name="connsiteY4" fmla="*/ 10000 h 10000"/>
              <a:gd name="connsiteX5" fmla="*/ 10000 w 10004"/>
              <a:gd name="connsiteY5" fmla="*/ 5745 h 10000"/>
              <a:gd name="connsiteX6" fmla="*/ 9999 w 10004"/>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10000 w 10000"/>
              <a:gd name="connsiteY4" fmla="*/ 10000 h 10000"/>
              <a:gd name="connsiteX5" fmla="*/ 10000 w 10000"/>
              <a:gd name="connsiteY5" fmla="*/ 5745 h 10000"/>
              <a:gd name="connsiteX6" fmla="*/ 9999 w 10000"/>
              <a:gd name="connsiteY6" fmla="*/ 0 h 10000"/>
              <a:gd name="connsiteX0" fmla="*/ 14796 w 14796"/>
              <a:gd name="connsiteY0" fmla="*/ 0 h 10000"/>
              <a:gd name="connsiteX1" fmla="*/ 0 w 14796"/>
              <a:gd name="connsiteY1" fmla="*/ 0 h 10000"/>
              <a:gd name="connsiteX2" fmla="*/ 280 w 14796"/>
              <a:gd name="connsiteY2" fmla="*/ 5005 h 10000"/>
              <a:gd name="connsiteX3" fmla="*/ 0 w 14796"/>
              <a:gd name="connsiteY3" fmla="*/ 9962 h 10000"/>
              <a:gd name="connsiteX4" fmla="*/ 10000 w 14796"/>
              <a:gd name="connsiteY4" fmla="*/ 10000 h 10000"/>
              <a:gd name="connsiteX5" fmla="*/ 10000 w 14796"/>
              <a:gd name="connsiteY5" fmla="*/ 5745 h 10000"/>
              <a:gd name="connsiteX6" fmla="*/ 14796 w 14796"/>
              <a:gd name="connsiteY6" fmla="*/ 0 h 10000"/>
              <a:gd name="connsiteX0" fmla="*/ 14796 w 14796"/>
              <a:gd name="connsiteY0" fmla="*/ 0 h 9968"/>
              <a:gd name="connsiteX1" fmla="*/ 0 w 14796"/>
              <a:gd name="connsiteY1" fmla="*/ 0 h 9968"/>
              <a:gd name="connsiteX2" fmla="*/ 280 w 14796"/>
              <a:gd name="connsiteY2" fmla="*/ 5005 h 9968"/>
              <a:gd name="connsiteX3" fmla="*/ 0 w 14796"/>
              <a:gd name="connsiteY3" fmla="*/ 9962 h 9968"/>
              <a:gd name="connsiteX4" fmla="*/ 14788 w 14796"/>
              <a:gd name="connsiteY4" fmla="*/ 9968 h 9968"/>
              <a:gd name="connsiteX5" fmla="*/ 10000 w 14796"/>
              <a:gd name="connsiteY5" fmla="*/ 5745 h 9968"/>
              <a:gd name="connsiteX6" fmla="*/ 14796 w 14796"/>
              <a:gd name="connsiteY6" fmla="*/ 0 h 9968"/>
              <a:gd name="connsiteX0" fmla="*/ 10000 w 10000"/>
              <a:gd name="connsiteY0" fmla="*/ 0 h 10000"/>
              <a:gd name="connsiteX1" fmla="*/ 0 w 10000"/>
              <a:gd name="connsiteY1" fmla="*/ 0 h 10000"/>
              <a:gd name="connsiteX2" fmla="*/ 189 w 10000"/>
              <a:gd name="connsiteY2" fmla="*/ 5021 h 10000"/>
              <a:gd name="connsiteX3" fmla="*/ 0 w 10000"/>
              <a:gd name="connsiteY3" fmla="*/ 9994 h 10000"/>
              <a:gd name="connsiteX4" fmla="*/ 9995 w 10000"/>
              <a:gd name="connsiteY4" fmla="*/ 10000 h 10000"/>
              <a:gd name="connsiteX5" fmla="*/ 9998 w 10000"/>
              <a:gd name="connsiteY5" fmla="*/ 6152 h 10000"/>
              <a:gd name="connsiteX6" fmla="*/ 10000 w 10000"/>
              <a:gd name="connsiteY6"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000" h="10000">
                <a:moveTo>
                  <a:pt x="10000" y="0"/>
                </a:moveTo>
                <a:lnTo>
                  <a:pt x="0" y="0"/>
                </a:lnTo>
                <a:cubicBezTo>
                  <a:pt x="62" y="1674"/>
                  <a:pt x="124" y="3347"/>
                  <a:pt x="189" y="5021"/>
                </a:cubicBezTo>
                <a:cubicBezTo>
                  <a:pt x="124" y="6679"/>
                  <a:pt x="62" y="8336"/>
                  <a:pt x="0" y="9994"/>
                </a:cubicBezTo>
                <a:lnTo>
                  <a:pt x="9995" y="10000"/>
                </a:lnTo>
                <a:cubicBezTo>
                  <a:pt x="9993" y="8184"/>
                  <a:pt x="9998" y="8051"/>
                  <a:pt x="9998" y="6152"/>
                </a:cubicBezTo>
                <a:cubicBezTo>
                  <a:pt x="9996" y="3296"/>
                  <a:pt x="10001" y="2674"/>
                  <a:pt x="10000" y="0"/>
                </a:cubicBez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61" name="Freeform 11">
            <a:extLst>
              <a:ext uri="{FF2B5EF4-FFF2-40B4-BE49-F238E27FC236}">
                <a16:creationId xmlns="" xmlns:a16="http://schemas.microsoft.com/office/drawing/2014/main" id="{D6AD85DD-27A5-4F4A-BDFC-E7E1CCB5A799}"/>
              </a:ext>
            </a:extLst>
          </p:cNvPr>
          <p:cNvSpPr>
            <a:spLocks/>
          </p:cNvSpPr>
          <p:nvPr userDrawn="1"/>
        </p:nvSpPr>
        <p:spPr bwMode="auto">
          <a:xfrm>
            <a:off x="3180516"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Tree>
    <p:extLst>
      <p:ext uri="{BB962C8B-B14F-4D97-AF65-F5344CB8AC3E}">
        <p14:creationId xmlns:p14="http://schemas.microsoft.com/office/powerpoint/2010/main" val="200045371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4.3#本节小结(可选)">
    <p:spTree>
      <p:nvGrpSpPr>
        <p:cNvPr id="1" name=""/>
        <p:cNvGrpSpPr/>
        <p:nvPr/>
      </p:nvGrpSpPr>
      <p:grpSpPr>
        <a:xfrm>
          <a:off x="0" y="0"/>
          <a:ext cx="0" cy="0"/>
          <a:chOff x="0" y="0"/>
          <a:chExt cx="0" cy="0"/>
        </a:xfrm>
      </p:grpSpPr>
      <p:sp>
        <p:nvSpPr>
          <p:cNvPr id="17" name="文本占位符 6">
            <a:extLst>
              <a:ext uri="{FF2B5EF4-FFF2-40B4-BE49-F238E27FC236}">
                <a16:creationId xmlns="" xmlns:a16="http://schemas.microsoft.com/office/drawing/2014/main" id="{2E03F4F7-2762-47DC-B245-D9A9A0F1438A}"/>
              </a:ext>
            </a:extLst>
          </p:cNvPr>
          <p:cNvSpPr>
            <a:spLocks noGrp="1"/>
          </p:cNvSpPr>
          <p:nvPr>
            <p:ph type="body" sz="quarter" idx="10" hasCustomPrompt="1"/>
          </p:nvPr>
        </p:nvSpPr>
        <p:spPr>
          <a:xfrm>
            <a:off x="451878" y="1242452"/>
            <a:ext cx="11306175" cy="4680000"/>
          </a:xfrm>
          <a:prstGeom prst="rect">
            <a:avLst/>
          </a:prstGeom>
        </p:spPr>
        <p:txBody>
          <a:bodyPr/>
          <a:lstStyle>
            <a:lvl1pPr algn="just" fontAlgn="auto">
              <a:defRPr baseline="0">
                <a:latin typeface="Huawei Sans" panose="020C0503030203020204" pitchFamily="34" charset="0"/>
                <a:ea typeface="方正兰亭黑简体" panose="02000000000000000000" pitchFamily="2" charset="-122"/>
                <a:cs typeface="Huawei Sans" panose="020C0503030203020204" pitchFamily="34" charset="0"/>
              </a:defRPr>
            </a:lvl1pPr>
            <a:lvl5pPr>
              <a:buNone/>
              <a:defRPr/>
            </a:lvl5pPr>
          </a:lstStyle>
          <a:p>
            <a:r>
              <a:rPr lang="en-US" altLang="zh-CN" dirty="0"/>
              <a:t>Click here to edit summary</a:t>
            </a:r>
            <a:endParaRPr lang="zh-CN" altLang="en-US" dirty="0"/>
          </a:p>
        </p:txBody>
      </p:sp>
      <p:sp>
        <p:nvSpPr>
          <p:cNvPr id="18" name="TextBox 10">
            <a:extLst>
              <a:ext uri="{FF2B5EF4-FFF2-40B4-BE49-F238E27FC236}">
                <a16:creationId xmlns="" xmlns:a16="http://schemas.microsoft.com/office/drawing/2014/main" id="{555575A9-C7DA-408B-9692-B8F7CBD7B788}"/>
              </a:ext>
            </a:extLst>
          </p:cNvPr>
          <p:cNvSpPr txBox="1"/>
          <p:nvPr userDrawn="1"/>
        </p:nvSpPr>
        <p:spPr bwMode="auto">
          <a:xfrm>
            <a:off x="1595500" y="408779"/>
            <a:ext cx="4248472" cy="639559"/>
          </a:xfrm>
          <a:prstGeom prst="rect">
            <a:avLst/>
          </a:prstGeom>
          <a:noFill/>
          <a:ln w="9525">
            <a:noFill/>
            <a:miter lim="800000"/>
            <a:headEnd/>
            <a:tailEnd/>
          </a:ln>
        </p:spPr>
        <p:txBody>
          <a:bodyPr wrap="square" lIns="99980" tIns="49987" rIns="99980" bIns="49987" rtlCol="0">
            <a:spAutoFit/>
          </a:bodyPr>
          <a:lstStyle>
            <a:defPPr>
              <a:defRPr lang="zh-CN"/>
            </a:defPPr>
            <a:lvl1pPr defTabSz="1001624" eaLnBrk="0" hangingPunct="0">
              <a:defRPr sz="3500" b="1">
                <a:solidFill>
                  <a:schemeClr val="tx1">
                    <a:lumMod val="75000"/>
                    <a:lumOff val="25000"/>
                  </a:schemeClr>
                </a:solidFill>
                <a:latin typeface="+mn-ea"/>
                <a:ea typeface="+mn-ea"/>
                <a:cs typeface="Arial" pitchFamily="34" charset="0"/>
              </a:defRPr>
            </a:lvl1pPr>
          </a:lstStyle>
          <a:p>
            <a:pPr lvl="0" fontAlgn="ctr"/>
            <a:r>
              <a:rPr lang="en-US" altLang="zh-CN"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Section Summary</a:t>
            </a:r>
          </a:p>
        </p:txBody>
      </p:sp>
      <p:sp>
        <p:nvSpPr>
          <p:cNvPr id="19" name="Freeform 9">
            <a:extLst>
              <a:ext uri="{FF2B5EF4-FFF2-40B4-BE49-F238E27FC236}">
                <a16:creationId xmlns="" xmlns:a16="http://schemas.microsoft.com/office/drawing/2014/main" id="{7C2AB915-B17F-4BEA-8584-C3F9A51D33EC}"/>
              </a:ext>
            </a:extLst>
          </p:cNvPr>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0" name="Freeform 11">
            <a:extLst>
              <a:ext uri="{FF2B5EF4-FFF2-40B4-BE49-F238E27FC236}">
                <a16:creationId xmlns="" xmlns:a16="http://schemas.microsoft.com/office/drawing/2014/main" id="{97B8DCA2-45D3-4E3C-8190-6E3BA3097EB0}"/>
              </a:ext>
            </a:extLst>
          </p:cNvPr>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21" name="组合 20">
            <a:extLst>
              <a:ext uri="{FF2B5EF4-FFF2-40B4-BE49-F238E27FC236}">
                <a16:creationId xmlns="" xmlns:a16="http://schemas.microsoft.com/office/drawing/2014/main" id="{6A3A8E42-B12A-4E66-903A-3ACE545368FF}"/>
              </a:ext>
            </a:extLst>
          </p:cNvPr>
          <p:cNvGrpSpPr/>
          <p:nvPr userDrawn="1"/>
        </p:nvGrpSpPr>
        <p:grpSpPr>
          <a:xfrm>
            <a:off x="515380" y="490848"/>
            <a:ext cx="470694" cy="475421"/>
            <a:chOff x="5540375" y="2868613"/>
            <a:chExt cx="1106488" cy="1117600"/>
          </a:xfrm>
          <a:solidFill>
            <a:schemeClr val="bg1"/>
          </a:solidFill>
        </p:grpSpPr>
        <p:sp>
          <p:nvSpPr>
            <p:cNvPr id="22" name="Freeform 6">
              <a:extLst>
                <a:ext uri="{FF2B5EF4-FFF2-40B4-BE49-F238E27FC236}">
                  <a16:creationId xmlns="" xmlns:a16="http://schemas.microsoft.com/office/drawing/2014/main" id="{C3F13D63-550A-4423-96AE-577D4BA6105D}"/>
                </a:ext>
              </a:extLst>
            </p:cNvPr>
            <p:cNvSpPr>
              <a:spLocks/>
            </p:cNvSpPr>
            <p:nvPr/>
          </p:nvSpPr>
          <p:spPr bwMode="auto">
            <a:xfrm>
              <a:off x="5970588" y="3251201"/>
              <a:ext cx="676275" cy="517525"/>
            </a:xfrm>
            <a:custGeom>
              <a:avLst/>
              <a:gdLst>
                <a:gd name="T0" fmla="*/ 40 w 180"/>
                <a:gd name="T1" fmla="*/ 42 h 138"/>
                <a:gd name="T2" fmla="*/ 27 w 180"/>
                <a:gd name="T3" fmla="*/ 42 h 138"/>
                <a:gd name="T4" fmla="*/ 3 w 180"/>
                <a:gd name="T5" fmla="*/ 66 h 138"/>
                <a:gd name="T6" fmla="*/ 3 w 180"/>
                <a:gd name="T7" fmla="*/ 79 h 138"/>
                <a:gd name="T8" fmla="*/ 59 w 180"/>
                <a:gd name="T9" fmla="*/ 135 h 138"/>
                <a:gd name="T10" fmla="*/ 72 w 180"/>
                <a:gd name="T11" fmla="*/ 135 h 138"/>
                <a:gd name="T12" fmla="*/ 176 w 180"/>
                <a:gd name="T13" fmla="*/ 31 h 138"/>
                <a:gd name="T14" fmla="*/ 176 w 180"/>
                <a:gd name="T15" fmla="*/ 18 h 138"/>
                <a:gd name="T16" fmla="*/ 162 w 180"/>
                <a:gd name="T17" fmla="*/ 4 h 138"/>
                <a:gd name="T18" fmla="*/ 149 w 180"/>
                <a:gd name="T19" fmla="*/ 3 h 138"/>
                <a:gd name="T20" fmla="*/ 74 w 180"/>
                <a:gd name="T21" fmla="*/ 66 h 138"/>
                <a:gd name="T22" fmla="*/ 60 w 180"/>
                <a:gd name="T23" fmla="*/ 65 h 138"/>
                <a:gd name="T24" fmla="*/ 40 w 180"/>
                <a:gd name="T25" fmla="*/ 42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0" h="138">
                  <a:moveTo>
                    <a:pt x="40" y="42"/>
                  </a:moveTo>
                  <a:cubicBezTo>
                    <a:pt x="36" y="39"/>
                    <a:pt x="30" y="38"/>
                    <a:pt x="27" y="42"/>
                  </a:cubicBezTo>
                  <a:cubicBezTo>
                    <a:pt x="3" y="66"/>
                    <a:pt x="3" y="66"/>
                    <a:pt x="3" y="66"/>
                  </a:cubicBezTo>
                  <a:cubicBezTo>
                    <a:pt x="0" y="69"/>
                    <a:pt x="0" y="75"/>
                    <a:pt x="3" y="79"/>
                  </a:cubicBezTo>
                  <a:cubicBezTo>
                    <a:pt x="59" y="135"/>
                    <a:pt x="59" y="135"/>
                    <a:pt x="59" y="135"/>
                  </a:cubicBezTo>
                  <a:cubicBezTo>
                    <a:pt x="63" y="138"/>
                    <a:pt x="69" y="138"/>
                    <a:pt x="72" y="135"/>
                  </a:cubicBezTo>
                  <a:cubicBezTo>
                    <a:pt x="176" y="31"/>
                    <a:pt x="176" y="31"/>
                    <a:pt x="176" y="31"/>
                  </a:cubicBezTo>
                  <a:cubicBezTo>
                    <a:pt x="179" y="27"/>
                    <a:pt x="180" y="21"/>
                    <a:pt x="176" y="18"/>
                  </a:cubicBezTo>
                  <a:cubicBezTo>
                    <a:pt x="162" y="4"/>
                    <a:pt x="162" y="4"/>
                    <a:pt x="162" y="4"/>
                  </a:cubicBezTo>
                  <a:cubicBezTo>
                    <a:pt x="159" y="0"/>
                    <a:pt x="153" y="0"/>
                    <a:pt x="149" y="3"/>
                  </a:cubicBezTo>
                  <a:cubicBezTo>
                    <a:pt x="74" y="66"/>
                    <a:pt x="74" y="66"/>
                    <a:pt x="74" y="66"/>
                  </a:cubicBezTo>
                  <a:cubicBezTo>
                    <a:pt x="70" y="69"/>
                    <a:pt x="64" y="68"/>
                    <a:pt x="60" y="65"/>
                  </a:cubicBezTo>
                  <a:lnTo>
                    <a:pt x="40" y="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3" name="Freeform 7">
              <a:extLst>
                <a:ext uri="{FF2B5EF4-FFF2-40B4-BE49-F238E27FC236}">
                  <a16:creationId xmlns="" xmlns:a16="http://schemas.microsoft.com/office/drawing/2014/main" id="{3F353CBF-63B6-4669-B361-E1A73A5036A6}"/>
                </a:ext>
              </a:extLst>
            </p:cNvPr>
            <p:cNvSpPr>
              <a:spLocks/>
            </p:cNvSpPr>
            <p:nvPr/>
          </p:nvSpPr>
          <p:spPr bwMode="auto">
            <a:xfrm>
              <a:off x="5540375" y="2868613"/>
              <a:ext cx="941388" cy="1117600"/>
            </a:xfrm>
            <a:custGeom>
              <a:avLst/>
              <a:gdLst>
                <a:gd name="T0" fmla="*/ 233 w 251"/>
                <a:gd name="T1" fmla="*/ 279 h 298"/>
                <a:gd name="T2" fmla="*/ 19 w 251"/>
                <a:gd name="T3" fmla="*/ 279 h 298"/>
                <a:gd name="T4" fmla="*/ 19 w 251"/>
                <a:gd name="T5" fmla="*/ 38 h 298"/>
                <a:gd name="T6" fmla="*/ 44 w 251"/>
                <a:gd name="T7" fmla="*/ 38 h 298"/>
                <a:gd name="T8" fmla="*/ 44 w 251"/>
                <a:gd name="T9" fmla="*/ 47 h 298"/>
                <a:gd name="T10" fmla="*/ 54 w 251"/>
                <a:gd name="T11" fmla="*/ 57 h 298"/>
                <a:gd name="T12" fmla="*/ 56 w 251"/>
                <a:gd name="T13" fmla="*/ 57 h 298"/>
                <a:gd name="T14" fmla="*/ 65 w 251"/>
                <a:gd name="T15" fmla="*/ 47 h 298"/>
                <a:gd name="T16" fmla="*/ 65 w 251"/>
                <a:gd name="T17" fmla="*/ 38 h 298"/>
                <a:gd name="T18" fmla="*/ 92 w 251"/>
                <a:gd name="T19" fmla="*/ 38 h 298"/>
                <a:gd name="T20" fmla="*/ 92 w 251"/>
                <a:gd name="T21" fmla="*/ 47 h 298"/>
                <a:gd name="T22" fmla="*/ 102 w 251"/>
                <a:gd name="T23" fmla="*/ 57 h 298"/>
                <a:gd name="T24" fmla="*/ 104 w 251"/>
                <a:gd name="T25" fmla="*/ 57 h 298"/>
                <a:gd name="T26" fmla="*/ 113 w 251"/>
                <a:gd name="T27" fmla="*/ 47 h 298"/>
                <a:gd name="T28" fmla="*/ 113 w 251"/>
                <a:gd name="T29" fmla="*/ 38 h 298"/>
                <a:gd name="T30" fmla="*/ 140 w 251"/>
                <a:gd name="T31" fmla="*/ 38 h 298"/>
                <a:gd name="T32" fmla="*/ 140 w 251"/>
                <a:gd name="T33" fmla="*/ 47 h 298"/>
                <a:gd name="T34" fmla="*/ 150 w 251"/>
                <a:gd name="T35" fmla="*/ 57 h 298"/>
                <a:gd name="T36" fmla="*/ 152 w 251"/>
                <a:gd name="T37" fmla="*/ 57 h 298"/>
                <a:gd name="T38" fmla="*/ 161 w 251"/>
                <a:gd name="T39" fmla="*/ 47 h 298"/>
                <a:gd name="T40" fmla="*/ 161 w 251"/>
                <a:gd name="T41" fmla="*/ 38 h 298"/>
                <a:gd name="T42" fmla="*/ 189 w 251"/>
                <a:gd name="T43" fmla="*/ 38 h 298"/>
                <a:gd name="T44" fmla="*/ 189 w 251"/>
                <a:gd name="T45" fmla="*/ 47 h 298"/>
                <a:gd name="T46" fmla="*/ 198 w 251"/>
                <a:gd name="T47" fmla="*/ 57 h 298"/>
                <a:gd name="T48" fmla="*/ 200 w 251"/>
                <a:gd name="T49" fmla="*/ 57 h 298"/>
                <a:gd name="T50" fmla="*/ 210 w 251"/>
                <a:gd name="T51" fmla="*/ 47 h 298"/>
                <a:gd name="T52" fmla="*/ 210 w 251"/>
                <a:gd name="T53" fmla="*/ 38 h 298"/>
                <a:gd name="T54" fmla="*/ 215 w 251"/>
                <a:gd name="T55" fmla="*/ 38 h 298"/>
                <a:gd name="T56" fmla="*/ 233 w 251"/>
                <a:gd name="T57" fmla="*/ 55 h 298"/>
                <a:gd name="T58" fmla="*/ 233 w 251"/>
                <a:gd name="T59" fmla="*/ 114 h 298"/>
                <a:gd name="T60" fmla="*/ 251 w 251"/>
                <a:gd name="T61" fmla="*/ 98 h 298"/>
                <a:gd name="T62" fmla="*/ 251 w 251"/>
                <a:gd name="T63" fmla="*/ 47 h 298"/>
                <a:gd name="T64" fmla="*/ 223 w 251"/>
                <a:gd name="T65" fmla="*/ 19 h 298"/>
                <a:gd name="T66" fmla="*/ 210 w 251"/>
                <a:gd name="T67" fmla="*/ 19 h 298"/>
                <a:gd name="T68" fmla="*/ 210 w 251"/>
                <a:gd name="T69" fmla="*/ 10 h 298"/>
                <a:gd name="T70" fmla="*/ 200 w 251"/>
                <a:gd name="T71" fmla="*/ 0 h 298"/>
                <a:gd name="T72" fmla="*/ 198 w 251"/>
                <a:gd name="T73" fmla="*/ 0 h 298"/>
                <a:gd name="T74" fmla="*/ 189 w 251"/>
                <a:gd name="T75" fmla="*/ 10 h 298"/>
                <a:gd name="T76" fmla="*/ 189 w 251"/>
                <a:gd name="T77" fmla="*/ 19 h 298"/>
                <a:gd name="T78" fmla="*/ 161 w 251"/>
                <a:gd name="T79" fmla="*/ 19 h 298"/>
                <a:gd name="T80" fmla="*/ 161 w 251"/>
                <a:gd name="T81" fmla="*/ 10 h 298"/>
                <a:gd name="T82" fmla="*/ 152 w 251"/>
                <a:gd name="T83" fmla="*/ 0 h 298"/>
                <a:gd name="T84" fmla="*/ 150 w 251"/>
                <a:gd name="T85" fmla="*/ 0 h 298"/>
                <a:gd name="T86" fmla="*/ 140 w 251"/>
                <a:gd name="T87" fmla="*/ 10 h 298"/>
                <a:gd name="T88" fmla="*/ 140 w 251"/>
                <a:gd name="T89" fmla="*/ 19 h 298"/>
                <a:gd name="T90" fmla="*/ 113 w 251"/>
                <a:gd name="T91" fmla="*/ 19 h 298"/>
                <a:gd name="T92" fmla="*/ 113 w 251"/>
                <a:gd name="T93" fmla="*/ 10 h 298"/>
                <a:gd name="T94" fmla="*/ 104 w 251"/>
                <a:gd name="T95" fmla="*/ 0 h 298"/>
                <a:gd name="T96" fmla="*/ 102 w 251"/>
                <a:gd name="T97" fmla="*/ 0 h 298"/>
                <a:gd name="T98" fmla="*/ 92 w 251"/>
                <a:gd name="T99" fmla="*/ 10 h 298"/>
                <a:gd name="T100" fmla="*/ 92 w 251"/>
                <a:gd name="T101" fmla="*/ 19 h 298"/>
                <a:gd name="T102" fmla="*/ 65 w 251"/>
                <a:gd name="T103" fmla="*/ 19 h 298"/>
                <a:gd name="T104" fmla="*/ 65 w 251"/>
                <a:gd name="T105" fmla="*/ 10 h 298"/>
                <a:gd name="T106" fmla="*/ 56 w 251"/>
                <a:gd name="T107" fmla="*/ 0 h 298"/>
                <a:gd name="T108" fmla="*/ 54 w 251"/>
                <a:gd name="T109" fmla="*/ 0 h 298"/>
                <a:gd name="T110" fmla="*/ 44 w 251"/>
                <a:gd name="T111" fmla="*/ 10 h 298"/>
                <a:gd name="T112" fmla="*/ 44 w 251"/>
                <a:gd name="T113" fmla="*/ 19 h 298"/>
                <a:gd name="T114" fmla="*/ 0 w 251"/>
                <a:gd name="T115" fmla="*/ 19 h 298"/>
                <a:gd name="T116" fmla="*/ 0 w 251"/>
                <a:gd name="T117" fmla="*/ 298 h 298"/>
                <a:gd name="T118" fmla="*/ 251 w 251"/>
                <a:gd name="T119" fmla="*/ 298 h 298"/>
                <a:gd name="T120" fmla="*/ 251 w 251"/>
                <a:gd name="T121" fmla="*/ 199 h 298"/>
                <a:gd name="T122" fmla="*/ 233 w 251"/>
                <a:gd name="T123" fmla="*/ 218 h 298"/>
                <a:gd name="T124" fmla="*/ 233 w 251"/>
                <a:gd name="T125" fmla="*/ 279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51" h="298">
                  <a:moveTo>
                    <a:pt x="233" y="279"/>
                  </a:moveTo>
                  <a:cubicBezTo>
                    <a:pt x="19" y="279"/>
                    <a:pt x="19" y="279"/>
                    <a:pt x="19" y="279"/>
                  </a:cubicBezTo>
                  <a:cubicBezTo>
                    <a:pt x="19" y="38"/>
                    <a:pt x="19" y="38"/>
                    <a:pt x="19" y="38"/>
                  </a:cubicBezTo>
                  <a:cubicBezTo>
                    <a:pt x="44" y="38"/>
                    <a:pt x="44" y="38"/>
                    <a:pt x="44" y="38"/>
                  </a:cubicBezTo>
                  <a:cubicBezTo>
                    <a:pt x="44" y="47"/>
                    <a:pt x="44" y="47"/>
                    <a:pt x="44" y="47"/>
                  </a:cubicBezTo>
                  <a:cubicBezTo>
                    <a:pt x="44" y="52"/>
                    <a:pt x="48" y="57"/>
                    <a:pt x="54" y="57"/>
                  </a:cubicBezTo>
                  <a:cubicBezTo>
                    <a:pt x="56" y="57"/>
                    <a:pt x="56" y="57"/>
                    <a:pt x="56" y="57"/>
                  </a:cubicBezTo>
                  <a:cubicBezTo>
                    <a:pt x="61" y="57"/>
                    <a:pt x="65" y="52"/>
                    <a:pt x="65" y="47"/>
                  </a:cubicBezTo>
                  <a:cubicBezTo>
                    <a:pt x="65" y="38"/>
                    <a:pt x="65" y="38"/>
                    <a:pt x="65" y="38"/>
                  </a:cubicBezTo>
                  <a:cubicBezTo>
                    <a:pt x="92" y="38"/>
                    <a:pt x="92" y="38"/>
                    <a:pt x="92" y="38"/>
                  </a:cubicBezTo>
                  <a:cubicBezTo>
                    <a:pt x="92" y="47"/>
                    <a:pt x="92" y="47"/>
                    <a:pt x="92" y="47"/>
                  </a:cubicBezTo>
                  <a:cubicBezTo>
                    <a:pt x="92" y="52"/>
                    <a:pt x="97" y="57"/>
                    <a:pt x="102" y="57"/>
                  </a:cubicBezTo>
                  <a:cubicBezTo>
                    <a:pt x="104" y="57"/>
                    <a:pt x="104" y="57"/>
                    <a:pt x="104" y="57"/>
                  </a:cubicBezTo>
                  <a:cubicBezTo>
                    <a:pt x="109" y="57"/>
                    <a:pt x="113" y="52"/>
                    <a:pt x="113" y="47"/>
                  </a:cubicBezTo>
                  <a:cubicBezTo>
                    <a:pt x="113" y="38"/>
                    <a:pt x="113" y="38"/>
                    <a:pt x="113" y="38"/>
                  </a:cubicBezTo>
                  <a:cubicBezTo>
                    <a:pt x="140" y="38"/>
                    <a:pt x="140" y="38"/>
                    <a:pt x="140" y="38"/>
                  </a:cubicBezTo>
                  <a:cubicBezTo>
                    <a:pt x="140" y="47"/>
                    <a:pt x="140" y="47"/>
                    <a:pt x="140" y="47"/>
                  </a:cubicBezTo>
                  <a:cubicBezTo>
                    <a:pt x="140" y="52"/>
                    <a:pt x="145" y="57"/>
                    <a:pt x="150" y="57"/>
                  </a:cubicBezTo>
                  <a:cubicBezTo>
                    <a:pt x="152" y="57"/>
                    <a:pt x="152" y="57"/>
                    <a:pt x="152" y="57"/>
                  </a:cubicBezTo>
                  <a:cubicBezTo>
                    <a:pt x="157" y="57"/>
                    <a:pt x="161" y="52"/>
                    <a:pt x="161" y="47"/>
                  </a:cubicBezTo>
                  <a:cubicBezTo>
                    <a:pt x="161" y="38"/>
                    <a:pt x="161" y="38"/>
                    <a:pt x="161" y="38"/>
                  </a:cubicBezTo>
                  <a:cubicBezTo>
                    <a:pt x="189" y="38"/>
                    <a:pt x="189" y="38"/>
                    <a:pt x="189" y="38"/>
                  </a:cubicBezTo>
                  <a:cubicBezTo>
                    <a:pt x="189" y="47"/>
                    <a:pt x="189" y="47"/>
                    <a:pt x="189" y="47"/>
                  </a:cubicBezTo>
                  <a:cubicBezTo>
                    <a:pt x="189" y="52"/>
                    <a:pt x="193" y="57"/>
                    <a:pt x="198" y="57"/>
                  </a:cubicBezTo>
                  <a:cubicBezTo>
                    <a:pt x="200" y="57"/>
                    <a:pt x="200" y="57"/>
                    <a:pt x="200" y="57"/>
                  </a:cubicBezTo>
                  <a:cubicBezTo>
                    <a:pt x="205" y="57"/>
                    <a:pt x="210" y="52"/>
                    <a:pt x="210" y="47"/>
                  </a:cubicBezTo>
                  <a:cubicBezTo>
                    <a:pt x="210" y="38"/>
                    <a:pt x="210" y="38"/>
                    <a:pt x="210" y="38"/>
                  </a:cubicBezTo>
                  <a:cubicBezTo>
                    <a:pt x="215" y="38"/>
                    <a:pt x="215" y="38"/>
                    <a:pt x="215" y="38"/>
                  </a:cubicBezTo>
                  <a:cubicBezTo>
                    <a:pt x="233" y="55"/>
                    <a:pt x="233" y="55"/>
                    <a:pt x="233" y="55"/>
                  </a:cubicBezTo>
                  <a:cubicBezTo>
                    <a:pt x="233" y="114"/>
                    <a:pt x="233" y="114"/>
                    <a:pt x="233" y="114"/>
                  </a:cubicBezTo>
                  <a:cubicBezTo>
                    <a:pt x="251" y="98"/>
                    <a:pt x="251" y="98"/>
                    <a:pt x="251" y="98"/>
                  </a:cubicBezTo>
                  <a:cubicBezTo>
                    <a:pt x="251" y="47"/>
                    <a:pt x="251" y="47"/>
                    <a:pt x="251" y="47"/>
                  </a:cubicBezTo>
                  <a:cubicBezTo>
                    <a:pt x="223" y="19"/>
                    <a:pt x="223" y="19"/>
                    <a:pt x="223" y="19"/>
                  </a:cubicBezTo>
                  <a:cubicBezTo>
                    <a:pt x="210" y="19"/>
                    <a:pt x="210" y="19"/>
                    <a:pt x="210" y="19"/>
                  </a:cubicBezTo>
                  <a:cubicBezTo>
                    <a:pt x="210" y="10"/>
                    <a:pt x="210" y="10"/>
                    <a:pt x="210" y="10"/>
                  </a:cubicBezTo>
                  <a:cubicBezTo>
                    <a:pt x="210" y="4"/>
                    <a:pt x="205" y="0"/>
                    <a:pt x="200" y="0"/>
                  </a:cubicBezTo>
                  <a:cubicBezTo>
                    <a:pt x="198" y="0"/>
                    <a:pt x="198" y="0"/>
                    <a:pt x="198" y="0"/>
                  </a:cubicBezTo>
                  <a:cubicBezTo>
                    <a:pt x="193" y="0"/>
                    <a:pt x="189" y="4"/>
                    <a:pt x="189" y="10"/>
                  </a:cubicBezTo>
                  <a:cubicBezTo>
                    <a:pt x="189" y="19"/>
                    <a:pt x="189" y="19"/>
                    <a:pt x="189" y="19"/>
                  </a:cubicBezTo>
                  <a:cubicBezTo>
                    <a:pt x="161" y="19"/>
                    <a:pt x="161" y="19"/>
                    <a:pt x="161" y="19"/>
                  </a:cubicBezTo>
                  <a:cubicBezTo>
                    <a:pt x="161" y="10"/>
                    <a:pt x="161" y="10"/>
                    <a:pt x="161" y="10"/>
                  </a:cubicBezTo>
                  <a:cubicBezTo>
                    <a:pt x="161" y="4"/>
                    <a:pt x="157" y="0"/>
                    <a:pt x="152" y="0"/>
                  </a:cubicBezTo>
                  <a:cubicBezTo>
                    <a:pt x="150" y="0"/>
                    <a:pt x="150" y="0"/>
                    <a:pt x="150" y="0"/>
                  </a:cubicBezTo>
                  <a:cubicBezTo>
                    <a:pt x="145" y="0"/>
                    <a:pt x="140" y="4"/>
                    <a:pt x="140" y="10"/>
                  </a:cubicBezTo>
                  <a:cubicBezTo>
                    <a:pt x="140" y="19"/>
                    <a:pt x="140" y="19"/>
                    <a:pt x="140" y="19"/>
                  </a:cubicBezTo>
                  <a:cubicBezTo>
                    <a:pt x="113" y="19"/>
                    <a:pt x="113" y="19"/>
                    <a:pt x="113" y="19"/>
                  </a:cubicBezTo>
                  <a:cubicBezTo>
                    <a:pt x="113" y="10"/>
                    <a:pt x="113" y="10"/>
                    <a:pt x="113" y="10"/>
                  </a:cubicBezTo>
                  <a:cubicBezTo>
                    <a:pt x="113" y="4"/>
                    <a:pt x="109" y="0"/>
                    <a:pt x="104" y="0"/>
                  </a:cubicBezTo>
                  <a:cubicBezTo>
                    <a:pt x="102" y="0"/>
                    <a:pt x="102" y="0"/>
                    <a:pt x="102" y="0"/>
                  </a:cubicBezTo>
                  <a:cubicBezTo>
                    <a:pt x="97" y="0"/>
                    <a:pt x="92" y="4"/>
                    <a:pt x="92" y="10"/>
                  </a:cubicBezTo>
                  <a:cubicBezTo>
                    <a:pt x="92" y="19"/>
                    <a:pt x="92" y="19"/>
                    <a:pt x="92" y="19"/>
                  </a:cubicBezTo>
                  <a:cubicBezTo>
                    <a:pt x="65" y="19"/>
                    <a:pt x="65" y="19"/>
                    <a:pt x="65" y="19"/>
                  </a:cubicBezTo>
                  <a:cubicBezTo>
                    <a:pt x="65" y="10"/>
                    <a:pt x="65" y="10"/>
                    <a:pt x="65" y="10"/>
                  </a:cubicBezTo>
                  <a:cubicBezTo>
                    <a:pt x="65" y="4"/>
                    <a:pt x="61" y="0"/>
                    <a:pt x="56" y="0"/>
                  </a:cubicBezTo>
                  <a:cubicBezTo>
                    <a:pt x="54" y="0"/>
                    <a:pt x="54" y="0"/>
                    <a:pt x="54" y="0"/>
                  </a:cubicBezTo>
                  <a:cubicBezTo>
                    <a:pt x="48" y="0"/>
                    <a:pt x="44" y="4"/>
                    <a:pt x="44" y="10"/>
                  </a:cubicBezTo>
                  <a:cubicBezTo>
                    <a:pt x="44" y="19"/>
                    <a:pt x="44" y="19"/>
                    <a:pt x="44" y="19"/>
                  </a:cubicBezTo>
                  <a:cubicBezTo>
                    <a:pt x="0" y="19"/>
                    <a:pt x="0" y="19"/>
                    <a:pt x="0" y="19"/>
                  </a:cubicBezTo>
                  <a:cubicBezTo>
                    <a:pt x="0" y="298"/>
                    <a:pt x="0" y="298"/>
                    <a:pt x="0" y="298"/>
                  </a:cubicBezTo>
                  <a:cubicBezTo>
                    <a:pt x="251" y="298"/>
                    <a:pt x="251" y="298"/>
                    <a:pt x="251" y="298"/>
                  </a:cubicBezTo>
                  <a:cubicBezTo>
                    <a:pt x="251" y="199"/>
                    <a:pt x="251" y="199"/>
                    <a:pt x="251" y="199"/>
                  </a:cubicBezTo>
                  <a:cubicBezTo>
                    <a:pt x="233" y="218"/>
                    <a:pt x="233" y="218"/>
                    <a:pt x="233" y="218"/>
                  </a:cubicBezTo>
                  <a:lnTo>
                    <a:pt x="233" y="27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370981182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4.3#本章总结">
    <p:spTree>
      <p:nvGrpSpPr>
        <p:cNvPr id="1" name=""/>
        <p:cNvGrpSpPr/>
        <p:nvPr/>
      </p:nvGrpSpPr>
      <p:grpSpPr>
        <a:xfrm>
          <a:off x="0" y="0"/>
          <a:ext cx="0" cy="0"/>
          <a:chOff x="0" y="0"/>
          <a:chExt cx="0" cy="0"/>
        </a:xfrm>
      </p:grpSpPr>
      <p:sp>
        <p:nvSpPr>
          <p:cNvPr id="9" name="TextBox 10">
            <a:extLst>
              <a:ext uri="{FF2B5EF4-FFF2-40B4-BE49-F238E27FC236}">
                <a16:creationId xmlns="" xmlns:a16="http://schemas.microsoft.com/office/drawing/2014/main" id="{18ED692C-39CB-4AC0-81F6-D21CDD086EE4}"/>
              </a:ext>
            </a:extLst>
          </p:cNvPr>
          <p:cNvSpPr txBox="1"/>
          <p:nvPr userDrawn="1"/>
        </p:nvSpPr>
        <p:spPr bwMode="auto">
          <a:xfrm>
            <a:off x="1595500" y="408779"/>
            <a:ext cx="2412268" cy="639559"/>
          </a:xfrm>
          <a:prstGeom prst="rect">
            <a:avLst/>
          </a:prstGeom>
          <a:noFill/>
          <a:ln w="9525">
            <a:noFill/>
            <a:miter lim="800000"/>
            <a:headEnd/>
            <a:tailEnd/>
          </a:ln>
        </p:spPr>
        <p:txBody>
          <a:bodyPr wrap="square" lIns="99980" tIns="49987" rIns="99980" bIns="49987" rtlCol="0">
            <a:spAutoFit/>
          </a:bodyPr>
          <a:lstStyle/>
          <a:p>
            <a:pPr algn="l" defTabSz="1001624" rtl="0" eaLnBrk="0" fontAlgn="ctr" hangingPunct="0">
              <a:spcBef>
                <a:spcPct val="0"/>
              </a:spcBef>
              <a:spcAft>
                <a:spcPct val="0"/>
              </a:spcAft>
            </a:pPr>
            <a:r>
              <a:rPr lang="en-US" altLang="zh-CN" sz="3500" b="1" kern="1200"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Summary</a:t>
            </a:r>
          </a:p>
        </p:txBody>
      </p:sp>
      <p:sp>
        <p:nvSpPr>
          <p:cNvPr id="11"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2"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13" name="组合 12"/>
          <p:cNvGrpSpPr/>
          <p:nvPr userDrawn="1"/>
        </p:nvGrpSpPr>
        <p:grpSpPr>
          <a:xfrm>
            <a:off x="515380" y="490848"/>
            <a:ext cx="470694" cy="475421"/>
            <a:chOff x="5540375" y="2868613"/>
            <a:chExt cx="1106488" cy="1117600"/>
          </a:xfrm>
          <a:solidFill>
            <a:schemeClr val="bg1"/>
          </a:solidFill>
        </p:grpSpPr>
        <p:sp>
          <p:nvSpPr>
            <p:cNvPr id="14" name="Freeform 6"/>
            <p:cNvSpPr>
              <a:spLocks/>
            </p:cNvSpPr>
            <p:nvPr/>
          </p:nvSpPr>
          <p:spPr bwMode="auto">
            <a:xfrm>
              <a:off x="5970588" y="3251201"/>
              <a:ext cx="676275" cy="517525"/>
            </a:xfrm>
            <a:custGeom>
              <a:avLst/>
              <a:gdLst>
                <a:gd name="T0" fmla="*/ 40 w 180"/>
                <a:gd name="T1" fmla="*/ 42 h 138"/>
                <a:gd name="T2" fmla="*/ 27 w 180"/>
                <a:gd name="T3" fmla="*/ 42 h 138"/>
                <a:gd name="T4" fmla="*/ 3 w 180"/>
                <a:gd name="T5" fmla="*/ 66 h 138"/>
                <a:gd name="T6" fmla="*/ 3 w 180"/>
                <a:gd name="T7" fmla="*/ 79 h 138"/>
                <a:gd name="T8" fmla="*/ 59 w 180"/>
                <a:gd name="T9" fmla="*/ 135 h 138"/>
                <a:gd name="T10" fmla="*/ 72 w 180"/>
                <a:gd name="T11" fmla="*/ 135 h 138"/>
                <a:gd name="T12" fmla="*/ 176 w 180"/>
                <a:gd name="T13" fmla="*/ 31 h 138"/>
                <a:gd name="T14" fmla="*/ 176 w 180"/>
                <a:gd name="T15" fmla="*/ 18 h 138"/>
                <a:gd name="T16" fmla="*/ 162 w 180"/>
                <a:gd name="T17" fmla="*/ 4 h 138"/>
                <a:gd name="T18" fmla="*/ 149 w 180"/>
                <a:gd name="T19" fmla="*/ 3 h 138"/>
                <a:gd name="T20" fmla="*/ 74 w 180"/>
                <a:gd name="T21" fmla="*/ 66 h 138"/>
                <a:gd name="T22" fmla="*/ 60 w 180"/>
                <a:gd name="T23" fmla="*/ 65 h 138"/>
                <a:gd name="T24" fmla="*/ 40 w 180"/>
                <a:gd name="T25" fmla="*/ 42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0" h="138">
                  <a:moveTo>
                    <a:pt x="40" y="42"/>
                  </a:moveTo>
                  <a:cubicBezTo>
                    <a:pt x="36" y="39"/>
                    <a:pt x="30" y="38"/>
                    <a:pt x="27" y="42"/>
                  </a:cubicBezTo>
                  <a:cubicBezTo>
                    <a:pt x="3" y="66"/>
                    <a:pt x="3" y="66"/>
                    <a:pt x="3" y="66"/>
                  </a:cubicBezTo>
                  <a:cubicBezTo>
                    <a:pt x="0" y="69"/>
                    <a:pt x="0" y="75"/>
                    <a:pt x="3" y="79"/>
                  </a:cubicBezTo>
                  <a:cubicBezTo>
                    <a:pt x="59" y="135"/>
                    <a:pt x="59" y="135"/>
                    <a:pt x="59" y="135"/>
                  </a:cubicBezTo>
                  <a:cubicBezTo>
                    <a:pt x="63" y="138"/>
                    <a:pt x="69" y="138"/>
                    <a:pt x="72" y="135"/>
                  </a:cubicBezTo>
                  <a:cubicBezTo>
                    <a:pt x="176" y="31"/>
                    <a:pt x="176" y="31"/>
                    <a:pt x="176" y="31"/>
                  </a:cubicBezTo>
                  <a:cubicBezTo>
                    <a:pt x="179" y="27"/>
                    <a:pt x="180" y="21"/>
                    <a:pt x="176" y="18"/>
                  </a:cubicBezTo>
                  <a:cubicBezTo>
                    <a:pt x="162" y="4"/>
                    <a:pt x="162" y="4"/>
                    <a:pt x="162" y="4"/>
                  </a:cubicBezTo>
                  <a:cubicBezTo>
                    <a:pt x="159" y="0"/>
                    <a:pt x="153" y="0"/>
                    <a:pt x="149" y="3"/>
                  </a:cubicBezTo>
                  <a:cubicBezTo>
                    <a:pt x="74" y="66"/>
                    <a:pt x="74" y="66"/>
                    <a:pt x="74" y="66"/>
                  </a:cubicBezTo>
                  <a:cubicBezTo>
                    <a:pt x="70" y="69"/>
                    <a:pt x="64" y="68"/>
                    <a:pt x="60" y="65"/>
                  </a:cubicBezTo>
                  <a:lnTo>
                    <a:pt x="40" y="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5" name="Freeform 7"/>
            <p:cNvSpPr>
              <a:spLocks/>
            </p:cNvSpPr>
            <p:nvPr/>
          </p:nvSpPr>
          <p:spPr bwMode="auto">
            <a:xfrm>
              <a:off x="5540375" y="2868613"/>
              <a:ext cx="941388" cy="1117600"/>
            </a:xfrm>
            <a:custGeom>
              <a:avLst/>
              <a:gdLst>
                <a:gd name="T0" fmla="*/ 233 w 251"/>
                <a:gd name="T1" fmla="*/ 279 h 298"/>
                <a:gd name="T2" fmla="*/ 19 w 251"/>
                <a:gd name="T3" fmla="*/ 279 h 298"/>
                <a:gd name="T4" fmla="*/ 19 w 251"/>
                <a:gd name="T5" fmla="*/ 38 h 298"/>
                <a:gd name="T6" fmla="*/ 44 w 251"/>
                <a:gd name="T7" fmla="*/ 38 h 298"/>
                <a:gd name="T8" fmla="*/ 44 w 251"/>
                <a:gd name="T9" fmla="*/ 47 h 298"/>
                <a:gd name="T10" fmla="*/ 54 w 251"/>
                <a:gd name="T11" fmla="*/ 57 h 298"/>
                <a:gd name="T12" fmla="*/ 56 w 251"/>
                <a:gd name="T13" fmla="*/ 57 h 298"/>
                <a:gd name="T14" fmla="*/ 65 w 251"/>
                <a:gd name="T15" fmla="*/ 47 h 298"/>
                <a:gd name="T16" fmla="*/ 65 w 251"/>
                <a:gd name="T17" fmla="*/ 38 h 298"/>
                <a:gd name="T18" fmla="*/ 92 w 251"/>
                <a:gd name="T19" fmla="*/ 38 h 298"/>
                <a:gd name="T20" fmla="*/ 92 w 251"/>
                <a:gd name="T21" fmla="*/ 47 h 298"/>
                <a:gd name="T22" fmla="*/ 102 w 251"/>
                <a:gd name="T23" fmla="*/ 57 h 298"/>
                <a:gd name="T24" fmla="*/ 104 w 251"/>
                <a:gd name="T25" fmla="*/ 57 h 298"/>
                <a:gd name="T26" fmla="*/ 113 w 251"/>
                <a:gd name="T27" fmla="*/ 47 h 298"/>
                <a:gd name="T28" fmla="*/ 113 w 251"/>
                <a:gd name="T29" fmla="*/ 38 h 298"/>
                <a:gd name="T30" fmla="*/ 140 w 251"/>
                <a:gd name="T31" fmla="*/ 38 h 298"/>
                <a:gd name="T32" fmla="*/ 140 w 251"/>
                <a:gd name="T33" fmla="*/ 47 h 298"/>
                <a:gd name="T34" fmla="*/ 150 w 251"/>
                <a:gd name="T35" fmla="*/ 57 h 298"/>
                <a:gd name="T36" fmla="*/ 152 w 251"/>
                <a:gd name="T37" fmla="*/ 57 h 298"/>
                <a:gd name="T38" fmla="*/ 161 w 251"/>
                <a:gd name="T39" fmla="*/ 47 h 298"/>
                <a:gd name="T40" fmla="*/ 161 w 251"/>
                <a:gd name="T41" fmla="*/ 38 h 298"/>
                <a:gd name="T42" fmla="*/ 189 w 251"/>
                <a:gd name="T43" fmla="*/ 38 h 298"/>
                <a:gd name="T44" fmla="*/ 189 w 251"/>
                <a:gd name="T45" fmla="*/ 47 h 298"/>
                <a:gd name="T46" fmla="*/ 198 w 251"/>
                <a:gd name="T47" fmla="*/ 57 h 298"/>
                <a:gd name="T48" fmla="*/ 200 w 251"/>
                <a:gd name="T49" fmla="*/ 57 h 298"/>
                <a:gd name="T50" fmla="*/ 210 w 251"/>
                <a:gd name="T51" fmla="*/ 47 h 298"/>
                <a:gd name="T52" fmla="*/ 210 w 251"/>
                <a:gd name="T53" fmla="*/ 38 h 298"/>
                <a:gd name="T54" fmla="*/ 215 w 251"/>
                <a:gd name="T55" fmla="*/ 38 h 298"/>
                <a:gd name="T56" fmla="*/ 233 w 251"/>
                <a:gd name="T57" fmla="*/ 55 h 298"/>
                <a:gd name="T58" fmla="*/ 233 w 251"/>
                <a:gd name="T59" fmla="*/ 114 h 298"/>
                <a:gd name="T60" fmla="*/ 251 w 251"/>
                <a:gd name="T61" fmla="*/ 98 h 298"/>
                <a:gd name="T62" fmla="*/ 251 w 251"/>
                <a:gd name="T63" fmla="*/ 47 h 298"/>
                <a:gd name="T64" fmla="*/ 223 w 251"/>
                <a:gd name="T65" fmla="*/ 19 h 298"/>
                <a:gd name="T66" fmla="*/ 210 w 251"/>
                <a:gd name="T67" fmla="*/ 19 h 298"/>
                <a:gd name="T68" fmla="*/ 210 w 251"/>
                <a:gd name="T69" fmla="*/ 10 h 298"/>
                <a:gd name="T70" fmla="*/ 200 w 251"/>
                <a:gd name="T71" fmla="*/ 0 h 298"/>
                <a:gd name="T72" fmla="*/ 198 w 251"/>
                <a:gd name="T73" fmla="*/ 0 h 298"/>
                <a:gd name="T74" fmla="*/ 189 w 251"/>
                <a:gd name="T75" fmla="*/ 10 h 298"/>
                <a:gd name="T76" fmla="*/ 189 w 251"/>
                <a:gd name="T77" fmla="*/ 19 h 298"/>
                <a:gd name="T78" fmla="*/ 161 w 251"/>
                <a:gd name="T79" fmla="*/ 19 h 298"/>
                <a:gd name="T80" fmla="*/ 161 w 251"/>
                <a:gd name="T81" fmla="*/ 10 h 298"/>
                <a:gd name="T82" fmla="*/ 152 w 251"/>
                <a:gd name="T83" fmla="*/ 0 h 298"/>
                <a:gd name="T84" fmla="*/ 150 w 251"/>
                <a:gd name="T85" fmla="*/ 0 h 298"/>
                <a:gd name="T86" fmla="*/ 140 w 251"/>
                <a:gd name="T87" fmla="*/ 10 h 298"/>
                <a:gd name="T88" fmla="*/ 140 w 251"/>
                <a:gd name="T89" fmla="*/ 19 h 298"/>
                <a:gd name="T90" fmla="*/ 113 w 251"/>
                <a:gd name="T91" fmla="*/ 19 h 298"/>
                <a:gd name="T92" fmla="*/ 113 w 251"/>
                <a:gd name="T93" fmla="*/ 10 h 298"/>
                <a:gd name="T94" fmla="*/ 104 w 251"/>
                <a:gd name="T95" fmla="*/ 0 h 298"/>
                <a:gd name="T96" fmla="*/ 102 w 251"/>
                <a:gd name="T97" fmla="*/ 0 h 298"/>
                <a:gd name="T98" fmla="*/ 92 w 251"/>
                <a:gd name="T99" fmla="*/ 10 h 298"/>
                <a:gd name="T100" fmla="*/ 92 w 251"/>
                <a:gd name="T101" fmla="*/ 19 h 298"/>
                <a:gd name="T102" fmla="*/ 65 w 251"/>
                <a:gd name="T103" fmla="*/ 19 h 298"/>
                <a:gd name="T104" fmla="*/ 65 w 251"/>
                <a:gd name="T105" fmla="*/ 10 h 298"/>
                <a:gd name="T106" fmla="*/ 56 w 251"/>
                <a:gd name="T107" fmla="*/ 0 h 298"/>
                <a:gd name="T108" fmla="*/ 54 w 251"/>
                <a:gd name="T109" fmla="*/ 0 h 298"/>
                <a:gd name="T110" fmla="*/ 44 w 251"/>
                <a:gd name="T111" fmla="*/ 10 h 298"/>
                <a:gd name="T112" fmla="*/ 44 w 251"/>
                <a:gd name="T113" fmla="*/ 19 h 298"/>
                <a:gd name="T114" fmla="*/ 0 w 251"/>
                <a:gd name="T115" fmla="*/ 19 h 298"/>
                <a:gd name="T116" fmla="*/ 0 w 251"/>
                <a:gd name="T117" fmla="*/ 298 h 298"/>
                <a:gd name="T118" fmla="*/ 251 w 251"/>
                <a:gd name="T119" fmla="*/ 298 h 298"/>
                <a:gd name="T120" fmla="*/ 251 w 251"/>
                <a:gd name="T121" fmla="*/ 199 h 298"/>
                <a:gd name="T122" fmla="*/ 233 w 251"/>
                <a:gd name="T123" fmla="*/ 218 h 298"/>
                <a:gd name="T124" fmla="*/ 233 w 251"/>
                <a:gd name="T125" fmla="*/ 279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51" h="298">
                  <a:moveTo>
                    <a:pt x="233" y="279"/>
                  </a:moveTo>
                  <a:cubicBezTo>
                    <a:pt x="19" y="279"/>
                    <a:pt x="19" y="279"/>
                    <a:pt x="19" y="279"/>
                  </a:cubicBezTo>
                  <a:cubicBezTo>
                    <a:pt x="19" y="38"/>
                    <a:pt x="19" y="38"/>
                    <a:pt x="19" y="38"/>
                  </a:cubicBezTo>
                  <a:cubicBezTo>
                    <a:pt x="44" y="38"/>
                    <a:pt x="44" y="38"/>
                    <a:pt x="44" y="38"/>
                  </a:cubicBezTo>
                  <a:cubicBezTo>
                    <a:pt x="44" y="47"/>
                    <a:pt x="44" y="47"/>
                    <a:pt x="44" y="47"/>
                  </a:cubicBezTo>
                  <a:cubicBezTo>
                    <a:pt x="44" y="52"/>
                    <a:pt x="48" y="57"/>
                    <a:pt x="54" y="57"/>
                  </a:cubicBezTo>
                  <a:cubicBezTo>
                    <a:pt x="56" y="57"/>
                    <a:pt x="56" y="57"/>
                    <a:pt x="56" y="57"/>
                  </a:cubicBezTo>
                  <a:cubicBezTo>
                    <a:pt x="61" y="57"/>
                    <a:pt x="65" y="52"/>
                    <a:pt x="65" y="47"/>
                  </a:cubicBezTo>
                  <a:cubicBezTo>
                    <a:pt x="65" y="38"/>
                    <a:pt x="65" y="38"/>
                    <a:pt x="65" y="38"/>
                  </a:cubicBezTo>
                  <a:cubicBezTo>
                    <a:pt x="92" y="38"/>
                    <a:pt x="92" y="38"/>
                    <a:pt x="92" y="38"/>
                  </a:cubicBezTo>
                  <a:cubicBezTo>
                    <a:pt x="92" y="47"/>
                    <a:pt x="92" y="47"/>
                    <a:pt x="92" y="47"/>
                  </a:cubicBezTo>
                  <a:cubicBezTo>
                    <a:pt x="92" y="52"/>
                    <a:pt x="97" y="57"/>
                    <a:pt x="102" y="57"/>
                  </a:cubicBezTo>
                  <a:cubicBezTo>
                    <a:pt x="104" y="57"/>
                    <a:pt x="104" y="57"/>
                    <a:pt x="104" y="57"/>
                  </a:cubicBezTo>
                  <a:cubicBezTo>
                    <a:pt x="109" y="57"/>
                    <a:pt x="113" y="52"/>
                    <a:pt x="113" y="47"/>
                  </a:cubicBezTo>
                  <a:cubicBezTo>
                    <a:pt x="113" y="38"/>
                    <a:pt x="113" y="38"/>
                    <a:pt x="113" y="38"/>
                  </a:cubicBezTo>
                  <a:cubicBezTo>
                    <a:pt x="140" y="38"/>
                    <a:pt x="140" y="38"/>
                    <a:pt x="140" y="38"/>
                  </a:cubicBezTo>
                  <a:cubicBezTo>
                    <a:pt x="140" y="47"/>
                    <a:pt x="140" y="47"/>
                    <a:pt x="140" y="47"/>
                  </a:cubicBezTo>
                  <a:cubicBezTo>
                    <a:pt x="140" y="52"/>
                    <a:pt x="145" y="57"/>
                    <a:pt x="150" y="57"/>
                  </a:cubicBezTo>
                  <a:cubicBezTo>
                    <a:pt x="152" y="57"/>
                    <a:pt x="152" y="57"/>
                    <a:pt x="152" y="57"/>
                  </a:cubicBezTo>
                  <a:cubicBezTo>
                    <a:pt x="157" y="57"/>
                    <a:pt x="161" y="52"/>
                    <a:pt x="161" y="47"/>
                  </a:cubicBezTo>
                  <a:cubicBezTo>
                    <a:pt x="161" y="38"/>
                    <a:pt x="161" y="38"/>
                    <a:pt x="161" y="38"/>
                  </a:cubicBezTo>
                  <a:cubicBezTo>
                    <a:pt x="189" y="38"/>
                    <a:pt x="189" y="38"/>
                    <a:pt x="189" y="38"/>
                  </a:cubicBezTo>
                  <a:cubicBezTo>
                    <a:pt x="189" y="47"/>
                    <a:pt x="189" y="47"/>
                    <a:pt x="189" y="47"/>
                  </a:cubicBezTo>
                  <a:cubicBezTo>
                    <a:pt x="189" y="52"/>
                    <a:pt x="193" y="57"/>
                    <a:pt x="198" y="57"/>
                  </a:cubicBezTo>
                  <a:cubicBezTo>
                    <a:pt x="200" y="57"/>
                    <a:pt x="200" y="57"/>
                    <a:pt x="200" y="57"/>
                  </a:cubicBezTo>
                  <a:cubicBezTo>
                    <a:pt x="205" y="57"/>
                    <a:pt x="210" y="52"/>
                    <a:pt x="210" y="47"/>
                  </a:cubicBezTo>
                  <a:cubicBezTo>
                    <a:pt x="210" y="38"/>
                    <a:pt x="210" y="38"/>
                    <a:pt x="210" y="38"/>
                  </a:cubicBezTo>
                  <a:cubicBezTo>
                    <a:pt x="215" y="38"/>
                    <a:pt x="215" y="38"/>
                    <a:pt x="215" y="38"/>
                  </a:cubicBezTo>
                  <a:cubicBezTo>
                    <a:pt x="233" y="55"/>
                    <a:pt x="233" y="55"/>
                    <a:pt x="233" y="55"/>
                  </a:cubicBezTo>
                  <a:cubicBezTo>
                    <a:pt x="233" y="114"/>
                    <a:pt x="233" y="114"/>
                    <a:pt x="233" y="114"/>
                  </a:cubicBezTo>
                  <a:cubicBezTo>
                    <a:pt x="251" y="98"/>
                    <a:pt x="251" y="98"/>
                    <a:pt x="251" y="98"/>
                  </a:cubicBezTo>
                  <a:cubicBezTo>
                    <a:pt x="251" y="47"/>
                    <a:pt x="251" y="47"/>
                    <a:pt x="251" y="47"/>
                  </a:cubicBezTo>
                  <a:cubicBezTo>
                    <a:pt x="223" y="19"/>
                    <a:pt x="223" y="19"/>
                    <a:pt x="223" y="19"/>
                  </a:cubicBezTo>
                  <a:cubicBezTo>
                    <a:pt x="210" y="19"/>
                    <a:pt x="210" y="19"/>
                    <a:pt x="210" y="19"/>
                  </a:cubicBezTo>
                  <a:cubicBezTo>
                    <a:pt x="210" y="10"/>
                    <a:pt x="210" y="10"/>
                    <a:pt x="210" y="10"/>
                  </a:cubicBezTo>
                  <a:cubicBezTo>
                    <a:pt x="210" y="4"/>
                    <a:pt x="205" y="0"/>
                    <a:pt x="200" y="0"/>
                  </a:cubicBezTo>
                  <a:cubicBezTo>
                    <a:pt x="198" y="0"/>
                    <a:pt x="198" y="0"/>
                    <a:pt x="198" y="0"/>
                  </a:cubicBezTo>
                  <a:cubicBezTo>
                    <a:pt x="193" y="0"/>
                    <a:pt x="189" y="4"/>
                    <a:pt x="189" y="10"/>
                  </a:cubicBezTo>
                  <a:cubicBezTo>
                    <a:pt x="189" y="19"/>
                    <a:pt x="189" y="19"/>
                    <a:pt x="189" y="19"/>
                  </a:cubicBezTo>
                  <a:cubicBezTo>
                    <a:pt x="161" y="19"/>
                    <a:pt x="161" y="19"/>
                    <a:pt x="161" y="19"/>
                  </a:cubicBezTo>
                  <a:cubicBezTo>
                    <a:pt x="161" y="10"/>
                    <a:pt x="161" y="10"/>
                    <a:pt x="161" y="10"/>
                  </a:cubicBezTo>
                  <a:cubicBezTo>
                    <a:pt x="161" y="4"/>
                    <a:pt x="157" y="0"/>
                    <a:pt x="152" y="0"/>
                  </a:cubicBezTo>
                  <a:cubicBezTo>
                    <a:pt x="150" y="0"/>
                    <a:pt x="150" y="0"/>
                    <a:pt x="150" y="0"/>
                  </a:cubicBezTo>
                  <a:cubicBezTo>
                    <a:pt x="145" y="0"/>
                    <a:pt x="140" y="4"/>
                    <a:pt x="140" y="10"/>
                  </a:cubicBezTo>
                  <a:cubicBezTo>
                    <a:pt x="140" y="19"/>
                    <a:pt x="140" y="19"/>
                    <a:pt x="140" y="19"/>
                  </a:cubicBezTo>
                  <a:cubicBezTo>
                    <a:pt x="113" y="19"/>
                    <a:pt x="113" y="19"/>
                    <a:pt x="113" y="19"/>
                  </a:cubicBezTo>
                  <a:cubicBezTo>
                    <a:pt x="113" y="10"/>
                    <a:pt x="113" y="10"/>
                    <a:pt x="113" y="10"/>
                  </a:cubicBezTo>
                  <a:cubicBezTo>
                    <a:pt x="113" y="4"/>
                    <a:pt x="109" y="0"/>
                    <a:pt x="104" y="0"/>
                  </a:cubicBezTo>
                  <a:cubicBezTo>
                    <a:pt x="102" y="0"/>
                    <a:pt x="102" y="0"/>
                    <a:pt x="102" y="0"/>
                  </a:cubicBezTo>
                  <a:cubicBezTo>
                    <a:pt x="97" y="0"/>
                    <a:pt x="92" y="4"/>
                    <a:pt x="92" y="10"/>
                  </a:cubicBezTo>
                  <a:cubicBezTo>
                    <a:pt x="92" y="19"/>
                    <a:pt x="92" y="19"/>
                    <a:pt x="92" y="19"/>
                  </a:cubicBezTo>
                  <a:cubicBezTo>
                    <a:pt x="65" y="19"/>
                    <a:pt x="65" y="19"/>
                    <a:pt x="65" y="19"/>
                  </a:cubicBezTo>
                  <a:cubicBezTo>
                    <a:pt x="65" y="10"/>
                    <a:pt x="65" y="10"/>
                    <a:pt x="65" y="10"/>
                  </a:cubicBezTo>
                  <a:cubicBezTo>
                    <a:pt x="65" y="4"/>
                    <a:pt x="61" y="0"/>
                    <a:pt x="56" y="0"/>
                  </a:cubicBezTo>
                  <a:cubicBezTo>
                    <a:pt x="54" y="0"/>
                    <a:pt x="54" y="0"/>
                    <a:pt x="54" y="0"/>
                  </a:cubicBezTo>
                  <a:cubicBezTo>
                    <a:pt x="48" y="0"/>
                    <a:pt x="44" y="4"/>
                    <a:pt x="44" y="10"/>
                  </a:cubicBezTo>
                  <a:cubicBezTo>
                    <a:pt x="44" y="19"/>
                    <a:pt x="44" y="19"/>
                    <a:pt x="44" y="19"/>
                  </a:cubicBezTo>
                  <a:cubicBezTo>
                    <a:pt x="0" y="19"/>
                    <a:pt x="0" y="19"/>
                    <a:pt x="0" y="19"/>
                  </a:cubicBezTo>
                  <a:cubicBezTo>
                    <a:pt x="0" y="298"/>
                    <a:pt x="0" y="298"/>
                    <a:pt x="0" y="298"/>
                  </a:cubicBezTo>
                  <a:cubicBezTo>
                    <a:pt x="251" y="298"/>
                    <a:pt x="251" y="298"/>
                    <a:pt x="251" y="298"/>
                  </a:cubicBezTo>
                  <a:cubicBezTo>
                    <a:pt x="251" y="199"/>
                    <a:pt x="251" y="199"/>
                    <a:pt x="251" y="199"/>
                  </a:cubicBezTo>
                  <a:cubicBezTo>
                    <a:pt x="233" y="218"/>
                    <a:pt x="233" y="218"/>
                    <a:pt x="233" y="218"/>
                  </a:cubicBezTo>
                  <a:lnTo>
                    <a:pt x="233" y="27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
        <p:nvSpPr>
          <p:cNvPr id="16" name="文本占位符 6"/>
          <p:cNvSpPr>
            <a:spLocks noGrp="1"/>
          </p:cNvSpPr>
          <p:nvPr>
            <p:ph type="body" sz="quarter" idx="11" hasCustomPrompt="1"/>
          </p:nvPr>
        </p:nvSpPr>
        <p:spPr>
          <a:xfrm>
            <a:off x="451879" y="1241721"/>
            <a:ext cx="11306174" cy="4680000"/>
          </a:xfrm>
          <a:prstGeom prst="rect">
            <a:avLst/>
          </a:prstGeom>
        </p:spPr>
        <p:txBody>
          <a:bodyPr/>
          <a:lstStyle>
            <a:lvl1pPr algn="just" fontAlgn="auto">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fontAlgn="auto">
              <a:defRPr baseline="0">
                <a:latin typeface="Huawei Sans" panose="020C0503030203020204" pitchFamily="34" charset="0"/>
              </a:defRPr>
            </a:lvl2pPr>
            <a:lvl3pPr fontAlgn="auto">
              <a:defRPr baseline="0">
                <a:latin typeface="Huawei Sans" panose="020C0503030203020204" pitchFamily="34" charset="0"/>
              </a:defRPr>
            </a:lvl3pPr>
            <a:lvl4pPr fontAlgn="auto">
              <a:defRPr baseline="0">
                <a:latin typeface="Huawei Sans" panose="020C0503030203020204" pitchFamily="34" charset="0"/>
              </a:defRPr>
            </a:lvl4pPr>
            <a:lvl5pPr fontAlgn="auto">
              <a:buNone/>
              <a:defRPr baseline="0">
                <a:latin typeface="Huawei Sans" panose="020C0503030203020204" pitchFamily="34" charset="0"/>
              </a:defRPr>
            </a:lvl5pPr>
          </a:lstStyle>
          <a:p>
            <a:pPr lvl="0"/>
            <a:r>
              <a:rPr lang="en-US" altLang="zh-CN" dirty="0"/>
              <a:t>Click to edit</a:t>
            </a:r>
            <a:endParaRPr lang="zh-CN" altLang="en-US" dirty="0"/>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extLst>
      <p:ext uri="{BB962C8B-B14F-4D97-AF65-F5344CB8AC3E}">
        <p14:creationId xmlns:p14="http://schemas.microsoft.com/office/powerpoint/2010/main" val="92262738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4.3#更多信息(可选)">
    <p:spTree>
      <p:nvGrpSpPr>
        <p:cNvPr id="1" name=""/>
        <p:cNvGrpSpPr/>
        <p:nvPr/>
      </p:nvGrpSpPr>
      <p:grpSpPr>
        <a:xfrm>
          <a:off x="0" y="0"/>
          <a:ext cx="0" cy="0"/>
          <a:chOff x="0" y="0"/>
          <a:chExt cx="0" cy="0"/>
        </a:xfrm>
      </p:grpSpPr>
      <p:sp>
        <p:nvSpPr>
          <p:cNvPr id="20" name="文本占位符 6">
            <a:extLst>
              <a:ext uri="{FF2B5EF4-FFF2-40B4-BE49-F238E27FC236}">
                <a16:creationId xmlns="" xmlns:a16="http://schemas.microsoft.com/office/drawing/2014/main" id="{C26BBAA6-CA0E-4F94-B76F-ABCB0CB3D7BC}"/>
              </a:ext>
            </a:extLst>
          </p:cNvPr>
          <p:cNvSpPr>
            <a:spLocks noGrp="1"/>
          </p:cNvSpPr>
          <p:nvPr>
            <p:ph type="body" sz="quarter" idx="10" hasCustomPrompt="1"/>
          </p:nvPr>
        </p:nvSpPr>
        <p:spPr>
          <a:xfrm>
            <a:off x="451878" y="1242452"/>
            <a:ext cx="11306175" cy="4680000"/>
          </a:xfrm>
          <a:prstGeom prst="rect">
            <a:avLst/>
          </a:prstGeom>
        </p:spPr>
        <p:txBody>
          <a:bodyPr/>
          <a:lstStyle>
            <a:lvl1pPr algn="just" fontAlgn="auto">
              <a:defRPr baseline="0">
                <a:latin typeface="Huawei Sans" panose="020C0503030203020204" pitchFamily="34" charset="0"/>
                <a:ea typeface="方正兰亭黑简体" panose="02000000000000000000" pitchFamily="2" charset="-122"/>
                <a:cs typeface="Huawei Sans" panose="020C0503030203020204" pitchFamily="34" charset="0"/>
              </a:defRPr>
            </a:lvl1pPr>
            <a:lvl5pPr>
              <a:buNone/>
              <a:defRPr/>
            </a:lvl5pPr>
          </a:lstStyle>
          <a:p>
            <a:r>
              <a:rPr lang="en-US" altLang="zh-CN" dirty="0"/>
              <a:t>More information for trainees</a:t>
            </a:r>
            <a:endParaRPr lang="zh-CN" altLang="en-US" dirty="0"/>
          </a:p>
        </p:txBody>
      </p:sp>
      <p:sp>
        <p:nvSpPr>
          <p:cNvPr id="21" name="TextBox 10">
            <a:extLst>
              <a:ext uri="{FF2B5EF4-FFF2-40B4-BE49-F238E27FC236}">
                <a16:creationId xmlns="" xmlns:a16="http://schemas.microsoft.com/office/drawing/2014/main" id="{83F4E52C-2F65-4219-83E2-E9C0FDEFBBBB}"/>
              </a:ext>
            </a:extLst>
          </p:cNvPr>
          <p:cNvSpPr txBox="1"/>
          <p:nvPr userDrawn="1"/>
        </p:nvSpPr>
        <p:spPr bwMode="auto">
          <a:xfrm>
            <a:off x="1595500" y="408779"/>
            <a:ext cx="5040560" cy="639559"/>
          </a:xfrm>
          <a:prstGeom prst="rect">
            <a:avLst/>
          </a:prstGeom>
          <a:noFill/>
          <a:ln w="9525">
            <a:noFill/>
            <a:miter lim="800000"/>
            <a:headEnd/>
            <a:tailEnd/>
          </a:ln>
        </p:spPr>
        <p:txBody>
          <a:bodyPr wrap="square" lIns="99980" tIns="49987" rIns="99980" bIns="49987" rtlCol="0">
            <a:spAutoFit/>
          </a:bodyPr>
          <a:lstStyle/>
          <a:p>
            <a:pPr algn="l" defTabSz="1001624" rtl="0" eaLnBrk="0" fontAlgn="ctr" hangingPunct="0">
              <a:spcBef>
                <a:spcPct val="0"/>
              </a:spcBef>
              <a:spcAft>
                <a:spcPct val="0"/>
              </a:spcAft>
            </a:pPr>
            <a:r>
              <a:rPr lang="en-US" altLang="zh-CN" sz="3500" b="1" kern="1200"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More Information</a:t>
            </a:r>
          </a:p>
        </p:txBody>
      </p:sp>
      <p:sp>
        <p:nvSpPr>
          <p:cNvPr id="22" name="Freeform 9">
            <a:extLst>
              <a:ext uri="{FF2B5EF4-FFF2-40B4-BE49-F238E27FC236}">
                <a16:creationId xmlns="" xmlns:a16="http://schemas.microsoft.com/office/drawing/2014/main" id="{67AE7782-5205-4C64-A1A1-72767956890C}"/>
              </a:ext>
            </a:extLst>
          </p:cNvPr>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3" name="Freeform 11">
            <a:extLst>
              <a:ext uri="{FF2B5EF4-FFF2-40B4-BE49-F238E27FC236}">
                <a16:creationId xmlns="" xmlns:a16="http://schemas.microsoft.com/office/drawing/2014/main" id="{56172C6A-B9EB-4945-87F8-A6FC4B1F9EB8}"/>
              </a:ext>
            </a:extLst>
          </p:cNvPr>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24" name="组合 23">
            <a:extLst>
              <a:ext uri="{FF2B5EF4-FFF2-40B4-BE49-F238E27FC236}">
                <a16:creationId xmlns="" xmlns:a16="http://schemas.microsoft.com/office/drawing/2014/main" id="{51B2654F-B2EB-4003-9C56-F3F7C13EDE19}"/>
              </a:ext>
            </a:extLst>
          </p:cNvPr>
          <p:cNvGrpSpPr/>
          <p:nvPr userDrawn="1"/>
        </p:nvGrpSpPr>
        <p:grpSpPr>
          <a:xfrm>
            <a:off x="479376" y="480268"/>
            <a:ext cx="496581" cy="496581"/>
            <a:chOff x="4485904" y="3429000"/>
            <a:chExt cx="2003425" cy="2003425"/>
          </a:xfrm>
          <a:solidFill>
            <a:schemeClr val="bg1"/>
          </a:solidFill>
        </p:grpSpPr>
        <p:sp>
          <p:nvSpPr>
            <p:cNvPr id="25" name="Freeform 6">
              <a:extLst>
                <a:ext uri="{FF2B5EF4-FFF2-40B4-BE49-F238E27FC236}">
                  <a16:creationId xmlns="" xmlns:a16="http://schemas.microsoft.com/office/drawing/2014/main" id="{913BF653-8F19-4896-A3C5-FD5C657F20BD}"/>
                </a:ext>
              </a:extLst>
            </p:cNvPr>
            <p:cNvSpPr>
              <a:spLocks noEditPoints="1"/>
            </p:cNvSpPr>
            <p:nvPr/>
          </p:nvSpPr>
          <p:spPr bwMode="auto">
            <a:xfrm>
              <a:off x="4485904" y="3429000"/>
              <a:ext cx="2003425" cy="2003425"/>
            </a:xfrm>
            <a:custGeom>
              <a:avLst/>
              <a:gdLst>
                <a:gd name="T0" fmla="*/ 669 w 1338"/>
                <a:gd name="T1" fmla="*/ 0 h 1338"/>
                <a:gd name="T2" fmla="*/ 1338 w 1338"/>
                <a:gd name="T3" fmla="*/ 669 h 1338"/>
                <a:gd name="T4" fmla="*/ 669 w 1338"/>
                <a:gd name="T5" fmla="*/ 1338 h 1338"/>
                <a:gd name="T6" fmla="*/ 0 w 1338"/>
                <a:gd name="T7" fmla="*/ 669 h 1338"/>
                <a:gd name="T8" fmla="*/ 669 w 1338"/>
                <a:gd name="T9" fmla="*/ 0 h 1338"/>
                <a:gd name="T10" fmla="*/ 669 w 1338"/>
                <a:gd name="T11" fmla="*/ 92 h 1338"/>
                <a:gd name="T12" fmla="*/ 1246 w 1338"/>
                <a:gd name="T13" fmla="*/ 669 h 1338"/>
                <a:gd name="T14" fmla="*/ 669 w 1338"/>
                <a:gd name="T15" fmla="*/ 1246 h 1338"/>
                <a:gd name="T16" fmla="*/ 92 w 1338"/>
                <a:gd name="T17" fmla="*/ 669 h 1338"/>
                <a:gd name="T18" fmla="*/ 669 w 1338"/>
                <a:gd name="T19" fmla="*/ 92 h 13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38" h="1338">
                  <a:moveTo>
                    <a:pt x="669" y="0"/>
                  </a:moveTo>
                  <a:cubicBezTo>
                    <a:pt x="1039" y="0"/>
                    <a:pt x="1338" y="299"/>
                    <a:pt x="1338" y="669"/>
                  </a:cubicBezTo>
                  <a:cubicBezTo>
                    <a:pt x="1338" y="1039"/>
                    <a:pt x="1039" y="1338"/>
                    <a:pt x="669" y="1338"/>
                  </a:cubicBezTo>
                  <a:cubicBezTo>
                    <a:pt x="299" y="1338"/>
                    <a:pt x="0" y="1039"/>
                    <a:pt x="0" y="669"/>
                  </a:cubicBezTo>
                  <a:cubicBezTo>
                    <a:pt x="0" y="299"/>
                    <a:pt x="299" y="0"/>
                    <a:pt x="669" y="0"/>
                  </a:cubicBezTo>
                  <a:close/>
                  <a:moveTo>
                    <a:pt x="669" y="92"/>
                  </a:moveTo>
                  <a:cubicBezTo>
                    <a:pt x="988" y="92"/>
                    <a:pt x="1246" y="350"/>
                    <a:pt x="1246" y="669"/>
                  </a:cubicBezTo>
                  <a:cubicBezTo>
                    <a:pt x="1246" y="988"/>
                    <a:pt x="988" y="1246"/>
                    <a:pt x="669" y="1246"/>
                  </a:cubicBezTo>
                  <a:cubicBezTo>
                    <a:pt x="350" y="1246"/>
                    <a:pt x="92" y="988"/>
                    <a:pt x="92" y="669"/>
                  </a:cubicBezTo>
                  <a:cubicBezTo>
                    <a:pt x="92" y="350"/>
                    <a:pt x="350" y="92"/>
                    <a:pt x="669" y="9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6" name="Freeform 7">
              <a:extLst>
                <a:ext uri="{FF2B5EF4-FFF2-40B4-BE49-F238E27FC236}">
                  <a16:creationId xmlns="" xmlns:a16="http://schemas.microsoft.com/office/drawing/2014/main" id="{9FE93C34-99E5-43DB-A9AD-4AAAE522FC4D}"/>
                </a:ext>
              </a:extLst>
            </p:cNvPr>
            <p:cNvSpPr>
              <a:spLocks/>
            </p:cNvSpPr>
            <p:nvPr/>
          </p:nvSpPr>
          <p:spPr bwMode="auto">
            <a:xfrm>
              <a:off x="4978029" y="4324350"/>
              <a:ext cx="212725" cy="212725"/>
            </a:xfrm>
            <a:custGeom>
              <a:avLst/>
              <a:gdLst>
                <a:gd name="T0" fmla="*/ 0 w 142"/>
                <a:gd name="T1" fmla="*/ 72 h 142"/>
                <a:gd name="T2" fmla="*/ 0 w 142"/>
                <a:gd name="T3" fmla="*/ 70 h 142"/>
                <a:gd name="T4" fmla="*/ 71 w 142"/>
                <a:gd name="T5" fmla="*/ 0 h 142"/>
                <a:gd name="T6" fmla="*/ 71 w 142"/>
                <a:gd name="T7" fmla="*/ 0 h 142"/>
                <a:gd name="T8" fmla="*/ 142 w 142"/>
                <a:gd name="T9" fmla="*/ 70 h 142"/>
                <a:gd name="T10" fmla="*/ 142 w 142"/>
                <a:gd name="T11" fmla="*/ 72 h 142"/>
                <a:gd name="T12" fmla="*/ 71 w 142"/>
                <a:gd name="T13" fmla="*/ 142 h 142"/>
                <a:gd name="T14" fmla="*/ 71 w 142"/>
                <a:gd name="T15" fmla="*/ 142 h 142"/>
                <a:gd name="T16" fmla="*/ 0 w 142"/>
                <a:gd name="T17" fmla="*/ 72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2" h="142">
                  <a:moveTo>
                    <a:pt x="0" y="72"/>
                  </a:moveTo>
                  <a:cubicBezTo>
                    <a:pt x="0" y="70"/>
                    <a:pt x="0" y="70"/>
                    <a:pt x="0" y="70"/>
                  </a:cubicBezTo>
                  <a:cubicBezTo>
                    <a:pt x="0" y="32"/>
                    <a:pt x="32" y="0"/>
                    <a:pt x="71" y="0"/>
                  </a:cubicBezTo>
                  <a:cubicBezTo>
                    <a:pt x="71" y="0"/>
                    <a:pt x="71" y="0"/>
                    <a:pt x="71" y="0"/>
                  </a:cubicBezTo>
                  <a:cubicBezTo>
                    <a:pt x="110" y="0"/>
                    <a:pt x="142" y="32"/>
                    <a:pt x="142" y="70"/>
                  </a:cubicBezTo>
                  <a:cubicBezTo>
                    <a:pt x="142" y="72"/>
                    <a:pt x="142" y="72"/>
                    <a:pt x="142" y="72"/>
                  </a:cubicBezTo>
                  <a:cubicBezTo>
                    <a:pt x="142" y="110"/>
                    <a:pt x="110" y="142"/>
                    <a:pt x="71" y="142"/>
                  </a:cubicBezTo>
                  <a:cubicBezTo>
                    <a:pt x="71" y="142"/>
                    <a:pt x="71" y="142"/>
                    <a:pt x="71" y="142"/>
                  </a:cubicBezTo>
                  <a:cubicBezTo>
                    <a:pt x="32" y="142"/>
                    <a:pt x="0" y="110"/>
                    <a:pt x="0" y="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7" name="Freeform 8">
              <a:extLst>
                <a:ext uri="{FF2B5EF4-FFF2-40B4-BE49-F238E27FC236}">
                  <a16:creationId xmlns="" xmlns:a16="http://schemas.microsoft.com/office/drawing/2014/main" id="{3BFC72F9-B51B-4292-9D58-51496D790398}"/>
                </a:ext>
              </a:extLst>
            </p:cNvPr>
            <p:cNvSpPr>
              <a:spLocks/>
            </p:cNvSpPr>
            <p:nvPr/>
          </p:nvSpPr>
          <p:spPr bwMode="auto">
            <a:xfrm>
              <a:off x="5395542" y="4324350"/>
              <a:ext cx="211138" cy="212725"/>
            </a:xfrm>
            <a:custGeom>
              <a:avLst/>
              <a:gdLst>
                <a:gd name="T0" fmla="*/ 0 w 141"/>
                <a:gd name="T1" fmla="*/ 72 h 142"/>
                <a:gd name="T2" fmla="*/ 0 w 141"/>
                <a:gd name="T3" fmla="*/ 70 h 142"/>
                <a:gd name="T4" fmla="*/ 70 w 141"/>
                <a:gd name="T5" fmla="*/ 0 h 142"/>
                <a:gd name="T6" fmla="*/ 70 w 141"/>
                <a:gd name="T7" fmla="*/ 0 h 142"/>
                <a:gd name="T8" fmla="*/ 141 w 141"/>
                <a:gd name="T9" fmla="*/ 70 h 142"/>
                <a:gd name="T10" fmla="*/ 141 w 141"/>
                <a:gd name="T11" fmla="*/ 72 h 142"/>
                <a:gd name="T12" fmla="*/ 70 w 141"/>
                <a:gd name="T13" fmla="*/ 142 h 142"/>
                <a:gd name="T14" fmla="*/ 70 w 141"/>
                <a:gd name="T15" fmla="*/ 142 h 142"/>
                <a:gd name="T16" fmla="*/ 0 w 141"/>
                <a:gd name="T17" fmla="*/ 72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1" h="142">
                  <a:moveTo>
                    <a:pt x="0" y="72"/>
                  </a:moveTo>
                  <a:cubicBezTo>
                    <a:pt x="0" y="70"/>
                    <a:pt x="0" y="70"/>
                    <a:pt x="0" y="70"/>
                  </a:cubicBezTo>
                  <a:cubicBezTo>
                    <a:pt x="0" y="32"/>
                    <a:pt x="31" y="0"/>
                    <a:pt x="70" y="0"/>
                  </a:cubicBezTo>
                  <a:cubicBezTo>
                    <a:pt x="70" y="0"/>
                    <a:pt x="70" y="0"/>
                    <a:pt x="70" y="0"/>
                  </a:cubicBezTo>
                  <a:cubicBezTo>
                    <a:pt x="109" y="0"/>
                    <a:pt x="141" y="32"/>
                    <a:pt x="141" y="70"/>
                  </a:cubicBezTo>
                  <a:cubicBezTo>
                    <a:pt x="141" y="72"/>
                    <a:pt x="141" y="72"/>
                    <a:pt x="141" y="72"/>
                  </a:cubicBezTo>
                  <a:cubicBezTo>
                    <a:pt x="141" y="110"/>
                    <a:pt x="109" y="142"/>
                    <a:pt x="70" y="142"/>
                  </a:cubicBezTo>
                  <a:cubicBezTo>
                    <a:pt x="70" y="142"/>
                    <a:pt x="70" y="142"/>
                    <a:pt x="70" y="142"/>
                  </a:cubicBezTo>
                  <a:cubicBezTo>
                    <a:pt x="31" y="142"/>
                    <a:pt x="0" y="110"/>
                    <a:pt x="0" y="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8" name="Freeform 9">
              <a:extLst>
                <a:ext uri="{FF2B5EF4-FFF2-40B4-BE49-F238E27FC236}">
                  <a16:creationId xmlns="" xmlns:a16="http://schemas.microsoft.com/office/drawing/2014/main" id="{88C4CCD9-953D-48EA-A971-7F7D1A8375A5}"/>
                </a:ext>
              </a:extLst>
            </p:cNvPr>
            <p:cNvSpPr>
              <a:spLocks/>
            </p:cNvSpPr>
            <p:nvPr/>
          </p:nvSpPr>
          <p:spPr bwMode="auto">
            <a:xfrm>
              <a:off x="5809879" y="4324350"/>
              <a:ext cx="211138" cy="212725"/>
            </a:xfrm>
            <a:custGeom>
              <a:avLst/>
              <a:gdLst>
                <a:gd name="T0" fmla="*/ 0 w 141"/>
                <a:gd name="T1" fmla="*/ 72 h 142"/>
                <a:gd name="T2" fmla="*/ 0 w 141"/>
                <a:gd name="T3" fmla="*/ 70 h 142"/>
                <a:gd name="T4" fmla="*/ 70 w 141"/>
                <a:gd name="T5" fmla="*/ 0 h 142"/>
                <a:gd name="T6" fmla="*/ 70 w 141"/>
                <a:gd name="T7" fmla="*/ 0 h 142"/>
                <a:gd name="T8" fmla="*/ 141 w 141"/>
                <a:gd name="T9" fmla="*/ 70 h 142"/>
                <a:gd name="T10" fmla="*/ 141 w 141"/>
                <a:gd name="T11" fmla="*/ 72 h 142"/>
                <a:gd name="T12" fmla="*/ 70 w 141"/>
                <a:gd name="T13" fmla="*/ 142 h 142"/>
                <a:gd name="T14" fmla="*/ 70 w 141"/>
                <a:gd name="T15" fmla="*/ 142 h 142"/>
                <a:gd name="T16" fmla="*/ 0 w 141"/>
                <a:gd name="T17" fmla="*/ 72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1" h="142">
                  <a:moveTo>
                    <a:pt x="0" y="72"/>
                  </a:moveTo>
                  <a:cubicBezTo>
                    <a:pt x="0" y="70"/>
                    <a:pt x="0" y="70"/>
                    <a:pt x="0" y="70"/>
                  </a:cubicBezTo>
                  <a:cubicBezTo>
                    <a:pt x="0" y="32"/>
                    <a:pt x="32" y="0"/>
                    <a:pt x="70" y="0"/>
                  </a:cubicBezTo>
                  <a:cubicBezTo>
                    <a:pt x="70" y="0"/>
                    <a:pt x="70" y="0"/>
                    <a:pt x="70" y="0"/>
                  </a:cubicBezTo>
                  <a:cubicBezTo>
                    <a:pt x="109" y="0"/>
                    <a:pt x="141" y="32"/>
                    <a:pt x="141" y="70"/>
                  </a:cubicBezTo>
                  <a:cubicBezTo>
                    <a:pt x="141" y="72"/>
                    <a:pt x="141" y="72"/>
                    <a:pt x="141" y="72"/>
                  </a:cubicBezTo>
                  <a:cubicBezTo>
                    <a:pt x="141" y="110"/>
                    <a:pt x="109" y="142"/>
                    <a:pt x="70" y="142"/>
                  </a:cubicBezTo>
                  <a:cubicBezTo>
                    <a:pt x="70" y="142"/>
                    <a:pt x="70" y="142"/>
                    <a:pt x="70" y="142"/>
                  </a:cubicBezTo>
                  <a:cubicBezTo>
                    <a:pt x="32" y="142"/>
                    <a:pt x="0" y="110"/>
                    <a:pt x="0" y="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317835806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4.3#学习推荐(可选)">
    <p:spTree>
      <p:nvGrpSpPr>
        <p:cNvPr id="1" name=""/>
        <p:cNvGrpSpPr/>
        <p:nvPr/>
      </p:nvGrpSpPr>
      <p:grpSpPr>
        <a:xfrm>
          <a:off x="0" y="0"/>
          <a:ext cx="0" cy="0"/>
          <a:chOff x="0" y="0"/>
          <a:chExt cx="0" cy="0"/>
        </a:xfrm>
      </p:grpSpPr>
      <p:sp>
        <p:nvSpPr>
          <p:cNvPr id="24" name="文本占位符 6">
            <a:extLst>
              <a:ext uri="{FF2B5EF4-FFF2-40B4-BE49-F238E27FC236}">
                <a16:creationId xmlns="" xmlns:a16="http://schemas.microsoft.com/office/drawing/2014/main" id="{5925F997-4DC4-4A97-A2CA-F6E67338549F}"/>
              </a:ext>
            </a:extLst>
          </p:cNvPr>
          <p:cNvSpPr>
            <a:spLocks noGrp="1"/>
          </p:cNvSpPr>
          <p:nvPr>
            <p:ph type="body" sz="quarter" idx="10" hasCustomPrompt="1"/>
          </p:nvPr>
        </p:nvSpPr>
        <p:spPr>
          <a:xfrm>
            <a:off x="451878" y="1242452"/>
            <a:ext cx="11306175" cy="4680000"/>
          </a:xfrm>
          <a:prstGeom prst="rect">
            <a:avLst/>
          </a:prstGeom>
        </p:spPr>
        <p:txBody>
          <a:bodyPr/>
          <a:lstStyle>
            <a:lvl1pPr marL="302279" marR="0" indent="-302279" algn="just" defTabSz="914034" rtl="0" eaLnBrk="1" fontAlgn="auto" latinLnBrk="0" hangingPunct="1">
              <a:lnSpc>
                <a:spcPct val="140000"/>
              </a:lnSpc>
              <a:spcBef>
                <a:spcPts val="792"/>
              </a:spcBef>
              <a:spcAft>
                <a:spcPts val="0"/>
              </a:spcAft>
              <a:buClrTx/>
              <a:buSzTx/>
              <a:buFont typeface="Arial" panose="020B0604020202020204" pitchFamily="34" charset="0"/>
              <a:buChar char="•"/>
              <a:tabLst/>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pPr marL="302279" marR="0" lvl="0" indent="-302279" algn="just" defTabSz="914034" rtl="0" eaLnBrk="1" fontAlgn="auto" latinLnBrk="0" hangingPunct="1">
              <a:lnSpc>
                <a:spcPct val="140000"/>
              </a:lnSpc>
              <a:spcBef>
                <a:spcPts val="792"/>
              </a:spcBef>
              <a:spcAft>
                <a:spcPts val="0"/>
              </a:spcAft>
              <a:buClrTx/>
              <a:buSzTx/>
              <a:buFont typeface="Arial" panose="020B0604020202020204" pitchFamily="34" charset="0"/>
              <a:buChar char="•"/>
              <a:tabLst/>
              <a:defRPr/>
            </a:pPr>
            <a:r>
              <a:rPr lang="en-US" altLang="zh-CN"/>
              <a:t>More information for trainees</a:t>
            </a:r>
            <a:endParaRPr lang="zh-CN" altLang="en-US"/>
          </a:p>
          <a:p>
            <a:endParaRPr lang="zh-CN" altLang="en-US" dirty="0"/>
          </a:p>
        </p:txBody>
      </p:sp>
      <p:sp>
        <p:nvSpPr>
          <p:cNvPr id="25" name="TextBox 10">
            <a:extLst>
              <a:ext uri="{FF2B5EF4-FFF2-40B4-BE49-F238E27FC236}">
                <a16:creationId xmlns="" xmlns:a16="http://schemas.microsoft.com/office/drawing/2014/main" id="{2A36096C-62EF-4784-A852-D80DB41F8054}"/>
              </a:ext>
            </a:extLst>
          </p:cNvPr>
          <p:cNvSpPr txBox="1"/>
          <p:nvPr userDrawn="1"/>
        </p:nvSpPr>
        <p:spPr bwMode="auto">
          <a:xfrm>
            <a:off x="1595500" y="408779"/>
            <a:ext cx="5040560" cy="639559"/>
          </a:xfrm>
          <a:prstGeom prst="rect">
            <a:avLst/>
          </a:prstGeom>
          <a:noFill/>
          <a:ln w="9525">
            <a:noFill/>
            <a:miter lim="800000"/>
            <a:headEnd/>
            <a:tailEnd/>
          </a:ln>
        </p:spPr>
        <p:txBody>
          <a:bodyPr wrap="square" lIns="99980" tIns="49987" rIns="99980" bIns="49987" rtlCol="0">
            <a:spAutoFit/>
          </a:bodyPr>
          <a:lstStyle/>
          <a:p>
            <a:pPr algn="l" defTabSz="1001624" rtl="0" eaLnBrk="0" fontAlgn="ctr" hangingPunct="0">
              <a:spcBef>
                <a:spcPct val="0"/>
              </a:spcBef>
              <a:spcAft>
                <a:spcPct val="0"/>
              </a:spcAft>
            </a:pPr>
            <a:r>
              <a:rPr lang="en-US" altLang="zh-CN" sz="3500" b="1" kern="1200"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Recommendations</a:t>
            </a:r>
          </a:p>
        </p:txBody>
      </p:sp>
      <p:sp>
        <p:nvSpPr>
          <p:cNvPr id="26" name="Freeform 9">
            <a:extLst>
              <a:ext uri="{FF2B5EF4-FFF2-40B4-BE49-F238E27FC236}">
                <a16:creationId xmlns="" xmlns:a16="http://schemas.microsoft.com/office/drawing/2014/main" id="{C3E6B92D-4F56-451B-A969-F33FFD7B5596}"/>
              </a:ext>
            </a:extLst>
          </p:cNvPr>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7" name="Freeform 11">
            <a:extLst>
              <a:ext uri="{FF2B5EF4-FFF2-40B4-BE49-F238E27FC236}">
                <a16:creationId xmlns="" xmlns:a16="http://schemas.microsoft.com/office/drawing/2014/main" id="{4D1BFDBB-75E2-48B2-B09C-1B807C81952A}"/>
              </a:ext>
            </a:extLst>
          </p:cNvPr>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28" name="组合 27">
            <a:extLst>
              <a:ext uri="{FF2B5EF4-FFF2-40B4-BE49-F238E27FC236}">
                <a16:creationId xmlns="" xmlns:a16="http://schemas.microsoft.com/office/drawing/2014/main" id="{B61332C9-A2C1-4661-A190-9D4473E87607}"/>
              </a:ext>
            </a:extLst>
          </p:cNvPr>
          <p:cNvGrpSpPr/>
          <p:nvPr userDrawn="1"/>
        </p:nvGrpSpPr>
        <p:grpSpPr>
          <a:xfrm>
            <a:off x="515380" y="456929"/>
            <a:ext cx="461963" cy="485190"/>
            <a:chOff x="-779463" y="1835151"/>
            <a:chExt cx="1136650" cy="1193799"/>
          </a:xfrm>
          <a:solidFill>
            <a:schemeClr val="bg1"/>
          </a:solidFill>
        </p:grpSpPr>
        <p:sp>
          <p:nvSpPr>
            <p:cNvPr id="29" name="Freeform 6">
              <a:extLst>
                <a:ext uri="{FF2B5EF4-FFF2-40B4-BE49-F238E27FC236}">
                  <a16:creationId xmlns="" xmlns:a16="http://schemas.microsoft.com/office/drawing/2014/main" id="{82A9BBD5-6775-48A2-A296-CD096ABBA8AE}"/>
                </a:ext>
              </a:extLst>
            </p:cNvPr>
            <p:cNvSpPr>
              <a:spLocks/>
            </p:cNvSpPr>
            <p:nvPr/>
          </p:nvSpPr>
          <p:spPr bwMode="auto">
            <a:xfrm>
              <a:off x="-727075" y="2262188"/>
              <a:ext cx="1031875" cy="625475"/>
            </a:xfrm>
            <a:custGeom>
              <a:avLst/>
              <a:gdLst>
                <a:gd name="T0" fmla="*/ 946 w 968"/>
                <a:gd name="T1" fmla="*/ 587 h 587"/>
                <a:gd name="T2" fmla="*/ 22 w 968"/>
                <a:gd name="T3" fmla="*/ 587 h 587"/>
                <a:gd name="T4" fmla="*/ 0 w 968"/>
                <a:gd name="T5" fmla="*/ 565 h 587"/>
                <a:gd name="T6" fmla="*/ 0 w 968"/>
                <a:gd name="T7" fmla="*/ 63 h 587"/>
                <a:gd name="T8" fmla="*/ 62 w 968"/>
                <a:gd name="T9" fmla="*/ 0 h 587"/>
                <a:gd name="T10" fmla="*/ 104 w 968"/>
                <a:gd name="T11" fmla="*/ 0 h 587"/>
                <a:gd name="T12" fmla="*/ 126 w 968"/>
                <a:gd name="T13" fmla="*/ 22 h 587"/>
                <a:gd name="T14" fmla="*/ 104 w 968"/>
                <a:gd name="T15" fmla="*/ 43 h 587"/>
                <a:gd name="T16" fmla="*/ 62 w 968"/>
                <a:gd name="T17" fmla="*/ 43 h 587"/>
                <a:gd name="T18" fmla="*/ 43 w 968"/>
                <a:gd name="T19" fmla="*/ 63 h 587"/>
                <a:gd name="T20" fmla="*/ 43 w 968"/>
                <a:gd name="T21" fmla="*/ 544 h 587"/>
                <a:gd name="T22" fmla="*/ 925 w 968"/>
                <a:gd name="T23" fmla="*/ 544 h 587"/>
                <a:gd name="T24" fmla="*/ 925 w 968"/>
                <a:gd name="T25" fmla="*/ 63 h 587"/>
                <a:gd name="T26" fmla="*/ 906 w 968"/>
                <a:gd name="T27" fmla="*/ 43 h 587"/>
                <a:gd name="T28" fmla="*/ 859 w 968"/>
                <a:gd name="T29" fmla="*/ 43 h 587"/>
                <a:gd name="T30" fmla="*/ 837 w 968"/>
                <a:gd name="T31" fmla="*/ 22 h 587"/>
                <a:gd name="T32" fmla="*/ 859 w 968"/>
                <a:gd name="T33" fmla="*/ 0 h 587"/>
                <a:gd name="T34" fmla="*/ 906 w 968"/>
                <a:gd name="T35" fmla="*/ 0 h 587"/>
                <a:gd name="T36" fmla="*/ 968 w 968"/>
                <a:gd name="T37" fmla="*/ 63 h 587"/>
                <a:gd name="T38" fmla="*/ 968 w 968"/>
                <a:gd name="T39" fmla="*/ 565 h 587"/>
                <a:gd name="T40" fmla="*/ 946 w 968"/>
                <a:gd name="T41" fmla="*/ 587 h 5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68" h="587">
                  <a:moveTo>
                    <a:pt x="946" y="587"/>
                  </a:moveTo>
                  <a:cubicBezTo>
                    <a:pt x="22" y="587"/>
                    <a:pt x="22" y="587"/>
                    <a:pt x="22" y="587"/>
                  </a:cubicBezTo>
                  <a:cubicBezTo>
                    <a:pt x="10" y="587"/>
                    <a:pt x="0" y="577"/>
                    <a:pt x="0" y="565"/>
                  </a:cubicBezTo>
                  <a:cubicBezTo>
                    <a:pt x="0" y="63"/>
                    <a:pt x="0" y="63"/>
                    <a:pt x="0" y="63"/>
                  </a:cubicBezTo>
                  <a:cubicBezTo>
                    <a:pt x="0" y="28"/>
                    <a:pt x="28" y="0"/>
                    <a:pt x="62" y="0"/>
                  </a:cubicBezTo>
                  <a:cubicBezTo>
                    <a:pt x="104" y="0"/>
                    <a:pt x="104" y="0"/>
                    <a:pt x="104" y="0"/>
                  </a:cubicBezTo>
                  <a:cubicBezTo>
                    <a:pt x="116" y="0"/>
                    <a:pt x="126" y="10"/>
                    <a:pt x="126" y="22"/>
                  </a:cubicBezTo>
                  <a:cubicBezTo>
                    <a:pt x="126" y="34"/>
                    <a:pt x="116" y="43"/>
                    <a:pt x="104" y="43"/>
                  </a:cubicBezTo>
                  <a:cubicBezTo>
                    <a:pt x="62" y="43"/>
                    <a:pt x="62" y="43"/>
                    <a:pt x="62" y="43"/>
                  </a:cubicBezTo>
                  <a:cubicBezTo>
                    <a:pt x="52" y="43"/>
                    <a:pt x="43" y="52"/>
                    <a:pt x="43" y="63"/>
                  </a:cubicBezTo>
                  <a:cubicBezTo>
                    <a:pt x="43" y="544"/>
                    <a:pt x="43" y="544"/>
                    <a:pt x="43" y="544"/>
                  </a:cubicBezTo>
                  <a:cubicBezTo>
                    <a:pt x="925" y="544"/>
                    <a:pt x="925" y="544"/>
                    <a:pt x="925" y="544"/>
                  </a:cubicBezTo>
                  <a:cubicBezTo>
                    <a:pt x="925" y="63"/>
                    <a:pt x="925" y="63"/>
                    <a:pt x="925" y="63"/>
                  </a:cubicBezTo>
                  <a:cubicBezTo>
                    <a:pt x="925" y="52"/>
                    <a:pt x="916" y="43"/>
                    <a:pt x="906" y="43"/>
                  </a:cubicBezTo>
                  <a:cubicBezTo>
                    <a:pt x="859" y="43"/>
                    <a:pt x="859" y="43"/>
                    <a:pt x="859" y="43"/>
                  </a:cubicBezTo>
                  <a:cubicBezTo>
                    <a:pt x="847" y="43"/>
                    <a:pt x="837" y="34"/>
                    <a:pt x="837" y="22"/>
                  </a:cubicBezTo>
                  <a:cubicBezTo>
                    <a:pt x="837" y="10"/>
                    <a:pt x="847" y="0"/>
                    <a:pt x="859" y="0"/>
                  </a:cubicBezTo>
                  <a:cubicBezTo>
                    <a:pt x="906" y="0"/>
                    <a:pt x="906" y="0"/>
                    <a:pt x="906" y="0"/>
                  </a:cubicBezTo>
                  <a:cubicBezTo>
                    <a:pt x="940" y="0"/>
                    <a:pt x="968" y="28"/>
                    <a:pt x="968" y="63"/>
                  </a:cubicBezTo>
                  <a:cubicBezTo>
                    <a:pt x="968" y="565"/>
                    <a:pt x="968" y="565"/>
                    <a:pt x="968" y="565"/>
                  </a:cubicBezTo>
                  <a:cubicBezTo>
                    <a:pt x="968" y="577"/>
                    <a:pt x="958" y="587"/>
                    <a:pt x="946" y="58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0" name="Freeform 7">
              <a:extLst>
                <a:ext uri="{FF2B5EF4-FFF2-40B4-BE49-F238E27FC236}">
                  <a16:creationId xmlns="" xmlns:a16="http://schemas.microsoft.com/office/drawing/2014/main" id="{D7F437DB-F937-48D0-884F-7A306DDFF48D}"/>
                </a:ext>
              </a:extLst>
            </p:cNvPr>
            <p:cNvSpPr>
              <a:spLocks noEditPoints="1"/>
            </p:cNvSpPr>
            <p:nvPr/>
          </p:nvSpPr>
          <p:spPr bwMode="auto">
            <a:xfrm>
              <a:off x="-779463" y="2841625"/>
              <a:ext cx="1136650" cy="187325"/>
            </a:xfrm>
            <a:custGeom>
              <a:avLst/>
              <a:gdLst>
                <a:gd name="T0" fmla="*/ 1024 w 1066"/>
                <a:gd name="T1" fmla="*/ 176 h 176"/>
                <a:gd name="T2" fmla="*/ 42 w 1066"/>
                <a:gd name="T3" fmla="*/ 176 h 176"/>
                <a:gd name="T4" fmla="*/ 0 w 1066"/>
                <a:gd name="T5" fmla="*/ 134 h 176"/>
                <a:gd name="T6" fmla="*/ 0 w 1066"/>
                <a:gd name="T7" fmla="*/ 42 h 176"/>
                <a:gd name="T8" fmla="*/ 42 w 1066"/>
                <a:gd name="T9" fmla="*/ 0 h 176"/>
                <a:gd name="T10" fmla="*/ 1024 w 1066"/>
                <a:gd name="T11" fmla="*/ 0 h 176"/>
                <a:gd name="T12" fmla="*/ 1066 w 1066"/>
                <a:gd name="T13" fmla="*/ 42 h 176"/>
                <a:gd name="T14" fmla="*/ 1066 w 1066"/>
                <a:gd name="T15" fmla="*/ 134 h 176"/>
                <a:gd name="T16" fmla="*/ 1024 w 1066"/>
                <a:gd name="T17" fmla="*/ 176 h 176"/>
                <a:gd name="T18" fmla="*/ 1023 w 1066"/>
                <a:gd name="T19" fmla="*/ 42 h 176"/>
                <a:gd name="T20" fmla="*/ 42 w 1066"/>
                <a:gd name="T21" fmla="*/ 43 h 176"/>
                <a:gd name="T22" fmla="*/ 43 w 1066"/>
                <a:gd name="T23" fmla="*/ 134 h 176"/>
                <a:gd name="T24" fmla="*/ 1023 w 1066"/>
                <a:gd name="T25" fmla="*/ 133 h 176"/>
                <a:gd name="T26" fmla="*/ 1023 w 1066"/>
                <a:gd name="T27" fmla="*/ 42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66" h="176">
                  <a:moveTo>
                    <a:pt x="1024" y="176"/>
                  </a:moveTo>
                  <a:cubicBezTo>
                    <a:pt x="42" y="176"/>
                    <a:pt x="42" y="176"/>
                    <a:pt x="42" y="176"/>
                  </a:cubicBezTo>
                  <a:cubicBezTo>
                    <a:pt x="19" y="176"/>
                    <a:pt x="0" y="157"/>
                    <a:pt x="0" y="134"/>
                  </a:cubicBezTo>
                  <a:cubicBezTo>
                    <a:pt x="0" y="42"/>
                    <a:pt x="0" y="42"/>
                    <a:pt x="0" y="42"/>
                  </a:cubicBezTo>
                  <a:cubicBezTo>
                    <a:pt x="0" y="18"/>
                    <a:pt x="19" y="0"/>
                    <a:pt x="42" y="0"/>
                  </a:cubicBezTo>
                  <a:cubicBezTo>
                    <a:pt x="1024" y="0"/>
                    <a:pt x="1024" y="0"/>
                    <a:pt x="1024" y="0"/>
                  </a:cubicBezTo>
                  <a:cubicBezTo>
                    <a:pt x="1047" y="0"/>
                    <a:pt x="1066" y="18"/>
                    <a:pt x="1066" y="42"/>
                  </a:cubicBezTo>
                  <a:cubicBezTo>
                    <a:pt x="1066" y="134"/>
                    <a:pt x="1066" y="134"/>
                    <a:pt x="1066" y="134"/>
                  </a:cubicBezTo>
                  <a:cubicBezTo>
                    <a:pt x="1066" y="157"/>
                    <a:pt x="1047" y="176"/>
                    <a:pt x="1024" y="176"/>
                  </a:cubicBezTo>
                  <a:close/>
                  <a:moveTo>
                    <a:pt x="1023" y="42"/>
                  </a:moveTo>
                  <a:cubicBezTo>
                    <a:pt x="42" y="43"/>
                    <a:pt x="42" y="43"/>
                    <a:pt x="42" y="43"/>
                  </a:cubicBezTo>
                  <a:cubicBezTo>
                    <a:pt x="43" y="134"/>
                    <a:pt x="43" y="134"/>
                    <a:pt x="43" y="134"/>
                  </a:cubicBezTo>
                  <a:cubicBezTo>
                    <a:pt x="1023" y="133"/>
                    <a:pt x="1023" y="133"/>
                    <a:pt x="1023" y="133"/>
                  </a:cubicBezTo>
                  <a:lnTo>
                    <a:pt x="1023" y="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1" name="Freeform 8">
              <a:extLst>
                <a:ext uri="{FF2B5EF4-FFF2-40B4-BE49-F238E27FC236}">
                  <a16:creationId xmlns="" xmlns:a16="http://schemas.microsoft.com/office/drawing/2014/main" id="{10EA7787-8391-467D-A51C-7E68BADC87DE}"/>
                </a:ext>
              </a:extLst>
            </p:cNvPr>
            <p:cNvSpPr>
              <a:spLocks/>
            </p:cNvSpPr>
            <p:nvPr/>
          </p:nvSpPr>
          <p:spPr bwMode="auto">
            <a:xfrm>
              <a:off x="-303213" y="2911475"/>
              <a:ext cx="184150" cy="46037"/>
            </a:xfrm>
            <a:custGeom>
              <a:avLst/>
              <a:gdLst>
                <a:gd name="T0" fmla="*/ 151 w 172"/>
                <a:gd name="T1" fmla="*/ 43 h 43"/>
                <a:gd name="T2" fmla="*/ 21 w 172"/>
                <a:gd name="T3" fmla="*/ 43 h 43"/>
                <a:gd name="T4" fmla="*/ 0 w 172"/>
                <a:gd name="T5" fmla="*/ 22 h 43"/>
                <a:gd name="T6" fmla="*/ 21 w 172"/>
                <a:gd name="T7" fmla="*/ 0 h 43"/>
                <a:gd name="T8" fmla="*/ 151 w 172"/>
                <a:gd name="T9" fmla="*/ 0 h 43"/>
                <a:gd name="T10" fmla="*/ 172 w 172"/>
                <a:gd name="T11" fmla="*/ 22 h 43"/>
                <a:gd name="T12" fmla="*/ 151 w 172"/>
                <a:gd name="T13" fmla="*/ 43 h 43"/>
              </a:gdLst>
              <a:ahLst/>
              <a:cxnLst>
                <a:cxn ang="0">
                  <a:pos x="T0" y="T1"/>
                </a:cxn>
                <a:cxn ang="0">
                  <a:pos x="T2" y="T3"/>
                </a:cxn>
                <a:cxn ang="0">
                  <a:pos x="T4" y="T5"/>
                </a:cxn>
                <a:cxn ang="0">
                  <a:pos x="T6" y="T7"/>
                </a:cxn>
                <a:cxn ang="0">
                  <a:pos x="T8" y="T9"/>
                </a:cxn>
                <a:cxn ang="0">
                  <a:pos x="T10" y="T11"/>
                </a:cxn>
                <a:cxn ang="0">
                  <a:pos x="T12" y="T13"/>
                </a:cxn>
              </a:cxnLst>
              <a:rect l="0" t="0" r="r" b="b"/>
              <a:pathLst>
                <a:path w="172" h="43">
                  <a:moveTo>
                    <a:pt x="151" y="43"/>
                  </a:moveTo>
                  <a:cubicBezTo>
                    <a:pt x="21" y="43"/>
                    <a:pt x="21" y="43"/>
                    <a:pt x="21" y="43"/>
                  </a:cubicBezTo>
                  <a:cubicBezTo>
                    <a:pt x="10" y="43"/>
                    <a:pt x="0" y="34"/>
                    <a:pt x="0" y="22"/>
                  </a:cubicBezTo>
                  <a:cubicBezTo>
                    <a:pt x="0" y="10"/>
                    <a:pt x="10" y="0"/>
                    <a:pt x="21" y="0"/>
                  </a:cubicBezTo>
                  <a:cubicBezTo>
                    <a:pt x="151" y="0"/>
                    <a:pt x="151" y="0"/>
                    <a:pt x="151" y="0"/>
                  </a:cubicBezTo>
                  <a:cubicBezTo>
                    <a:pt x="162" y="0"/>
                    <a:pt x="172" y="10"/>
                    <a:pt x="172" y="22"/>
                  </a:cubicBezTo>
                  <a:cubicBezTo>
                    <a:pt x="172" y="34"/>
                    <a:pt x="162" y="43"/>
                    <a:pt x="151" y="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2" name="Freeform 9">
              <a:extLst>
                <a:ext uri="{FF2B5EF4-FFF2-40B4-BE49-F238E27FC236}">
                  <a16:creationId xmlns="" xmlns:a16="http://schemas.microsoft.com/office/drawing/2014/main" id="{94728891-ED7D-40F2-8167-5038AD0D1E3B}"/>
                </a:ext>
              </a:extLst>
            </p:cNvPr>
            <p:cNvSpPr>
              <a:spLocks noEditPoints="1"/>
            </p:cNvSpPr>
            <p:nvPr/>
          </p:nvSpPr>
          <p:spPr bwMode="auto">
            <a:xfrm>
              <a:off x="-568325" y="1835151"/>
              <a:ext cx="712788" cy="852487"/>
            </a:xfrm>
            <a:custGeom>
              <a:avLst/>
              <a:gdLst>
                <a:gd name="T0" fmla="*/ 335 w 668"/>
                <a:gd name="T1" fmla="*/ 800 h 800"/>
                <a:gd name="T2" fmla="*/ 316 w 668"/>
                <a:gd name="T3" fmla="*/ 789 h 800"/>
                <a:gd name="T4" fmla="*/ 246 w 668"/>
                <a:gd name="T5" fmla="*/ 662 h 800"/>
                <a:gd name="T6" fmla="*/ 57 w 668"/>
                <a:gd name="T7" fmla="*/ 508 h 800"/>
                <a:gd name="T8" fmla="*/ 49 w 668"/>
                <a:gd name="T9" fmla="*/ 492 h 800"/>
                <a:gd name="T10" fmla="*/ 84 w 668"/>
                <a:gd name="T11" fmla="*/ 168 h 800"/>
                <a:gd name="T12" fmla="*/ 202 w 668"/>
                <a:gd name="T13" fmla="*/ 73 h 800"/>
                <a:gd name="T14" fmla="*/ 621 w 668"/>
                <a:gd name="T15" fmla="*/ 226 h 800"/>
                <a:gd name="T16" fmla="*/ 621 w 668"/>
                <a:gd name="T17" fmla="*/ 226 h 800"/>
                <a:gd name="T18" fmla="*/ 594 w 668"/>
                <a:gd name="T19" fmla="*/ 538 h 800"/>
                <a:gd name="T20" fmla="*/ 468 w 668"/>
                <a:gd name="T21" fmla="*/ 645 h 800"/>
                <a:gd name="T22" fmla="*/ 412 w 668"/>
                <a:gd name="T23" fmla="*/ 665 h 800"/>
                <a:gd name="T24" fmla="*/ 355 w 668"/>
                <a:gd name="T25" fmla="*/ 787 h 800"/>
                <a:gd name="T26" fmla="*/ 336 w 668"/>
                <a:gd name="T27" fmla="*/ 800 h 800"/>
                <a:gd name="T28" fmla="*/ 335 w 668"/>
                <a:gd name="T29" fmla="*/ 800 h 800"/>
                <a:gd name="T30" fmla="*/ 334 w 668"/>
                <a:gd name="T31" fmla="*/ 87 h 800"/>
                <a:gd name="T32" fmla="*/ 220 w 668"/>
                <a:gd name="T33" fmla="*/ 112 h 800"/>
                <a:gd name="T34" fmla="*/ 119 w 668"/>
                <a:gd name="T35" fmla="*/ 194 h 800"/>
                <a:gd name="T36" fmla="*/ 88 w 668"/>
                <a:gd name="T37" fmla="*/ 474 h 800"/>
                <a:gd name="T38" fmla="*/ 95 w 668"/>
                <a:gd name="T39" fmla="*/ 487 h 800"/>
                <a:gd name="T40" fmla="*/ 266 w 668"/>
                <a:gd name="T41" fmla="*/ 622 h 800"/>
                <a:gd name="T42" fmla="*/ 280 w 668"/>
                <a:gd name="T43" fmla="*/ 633 h 800"/>
                <a:gd name="T44" fmla="*/ 333 w 668"/>
                <a:gd name="T45" fmla="*/ 731 h 800"/>
                <a:gd name="T46" fmla="*/ 377 w 668"/>
                <a:gd name="T47" fmla="*/ 637 h 800"/>
                <a:gd name="T48" fmla="*/ 392 w 668"/>
                <a:gd name="T49" fmla="*/ 625 h 800"/>
                <a:gd name="T50" fmla="*/ 450 w 668"/>
                <a:gd name="T51" fmla="*/ 606 h 800"/>
                <a:gd name="T52" fmla="*/ 559 w 668"/>
                <a:gd name="T53" fmla="*/ 514 h 800"/>
                <a:gd name="T54" fmla="*/ 582 w 668"/>
                <a:gd name="T55" fmla="*/ 244 h 800"/>
                <a:gd name="T56" fmla="*/ 582 w 668"/>
                <a:gd name="T57" fmla="*/ 244 h 800"/>
                <a:gd name="T58" fmla="*/ 334 w 668"/>
                <a:gd name="T59" fmla="*/ 87 h 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668" h="800">
                  <a:moveTo>
                    <a:pt x="335" y="800"/>
                  </a:moveTo>
                  <a:cubicBezTo>
                    <a:pt x="327" y="800"/>
                    <a:pt x="320" y="796"/>
                    <a:pt x="316" y="789"/>
                  </a:cubicBezTo>
                  <a:cubicBezTo>
                    <a:pt x="246" y="662"/>
                    <a:pt x="246" y="662"/>
                    <a:pt x="246" y="662"/>
                  </a:cubicBezTo>
                  <a:cubicBezTo>
                    <a:pt x="165" y="638"/>
                    <a:pt x="97" y="582"/>
                    <a:pt x="57" y="508"/>
                  </a:cubicBezTo>
                  <a:cubicBezTo>
                    <a:pt x="54" y="502"/>
                    <a:pt x="52" y="497"/>
                    <a:pt x="49" y="492"/>
                  </a:cubicBezTo>
                  <a:cubicBezTo>
                    <a:pt x="0" y="385"/>
                    <a:pt x="13" y="261"/>
                    <a:pt x="84" y="168"/>
                  </a:cubicBezTo>
                  <a:cubicBezTo>
                    <a:pt x="115" y="127"/>
                    <a:pt x="155" y="95"/>
                    <a:pt x="202" y="73"/>
                  </a:cubicBezTo>
                  <a:cubicBezTo>
                    <a:pt x="360" y="0"/>
                    <a:pt x="548" y="69"/>
                    <a:pt x="621" y="226"/>
                  </a:cubicBezTo>
                  <a:cubicBezTo>
                    <a:pt x="621" y="226"/>
                    <a:pt x="621" y="226"/>
                    <a:pt x="621" y="226"/>
                  </a:cubicBezTo>
                  <a:cubicBezTo>
                    <a:pt x="668" y="327"/>
                    <a:pt x="658" y="447"/>
                    <a:pt x="594" y="538"/>
                  </a:cubicBezTo>
                  <a:cubicBezTo>
                    <a:pt x="563" y="584"/>
                    <a:pt x="519" y="621"/>
                    <a:pt x="468" y="645"/>
                  </a:cubicBezTo>
                  <a:cubicBezTo>
                    <a:pt x="450" y="653"/>
                    <a:pt x="431" y="660"/>
                    <a:pt x="412" y="665"/>
                  </a:cubicBezTo>
                  <a:cubicBezTo>
                    <a:pt x="355" y="787"/>
                    <a:pt x="355" y="787"/>
                    <a:pt x="355" y="787"/>
                  </a:cubicBezTo>
                  <a:cubicBezTo>
                    <a:pt x="351" y="795"/>
                    <a:pt x="344" y="800"/>
                    <a:pt x="336" y="800"/>
                  </a:cubicBezTo>
                  <a:cubicBezTo>
                    <a:pt x="335" y="800"/>
                    <a:pt x="335" y="800"/>
                    <a:pt x="335" y="800"/>
                  </a:cubicBezTo>
                  <a:close/>
                  <a:moveTo>
                    <a:pt x="334" y="87"/>
                  </a:moveTo>
                  <a:cubicBezTo>
                    <a:pt x="296" y="87"/>
                    <a:pt x="257" y="95"/>
                    <a:pt x="220" y="112"/>
                  </a:cubicBezTo>
                  <a:cubicBezTo>
                    <a:pt x="180" y="131"/>
                    <a:pt x="145" y="159"/>
                    <a:pt x="119" y="194"/>
                  </a:cubicBezTo>
                  <a:cubicBezTo>
                    <a:pt x="57" y="275"/>
                    <a:pt x="45" y="382"/>
                    <a:pt x="88" y="474"/>
                  </a:cubicBezTo>
                  <a:cubicBezTo>
                    <a:pt x="90" y="478"/>
                    <a:pt x="92" y="483"/>
                    <a:pt x="95" y="487"/>
                  </a:cubicBezTo>
                  <a:cubicBezTo>
                    <a:pt x="130" y="554"/>
                    <a:pt x="193" y="603"/>
                    <a:pt x="266" y="622"/>
                  </a:cubicBezTo>
                  <a:cubicBezTo>
                    <a:pt x="272" y="624"/>
                    <a:pt x="277" y="628"/>
                    <a:pt x="280" y="633"/>
                  </a:cubicBezTo>
                  <a:cubicBezTo>
                    <a:pt x="333" y="731"/>
                    <a:pt x="333" y="731"/>
                    <a:pt x="333" y="731"/>
                  </a:cubicBezTo>
                  <a:cubicBezTo>
                    <a:pt x="377" y="637"/>
                    <a:pt x="377" y="637"/>
                    <a:pt x="377" y="637"/>
                  </a:cubicBezTo>
                  <a:cubicBezTo>
                    <a:pt x="380" y="631"/>
                    <a:pt x="386" y="626"/>
                    <a:pt x="392" y="625"/>
                  </a:cubicBezTo>
                  <a:cubicBezTo>
                    <a:pt x="413" y="621"/>
                    <a:pt x="432" y="614"/>
                    <a:pt x="450" y="606"/>
                  </a:cubicBezTo>
                  <a:cubicBezTo>
                    <a:pt x="494" y="585"/>
                    <a:pt x="532" y="554"/>
                    <a:pt x="559" y="514"/>
                  </a:cubicBezTo>
                  <a:cubicBezTo>
                    <a:pt x="613" y="435"/>
                    <a:pt x="622" y="331"/>
                    <a:pt x="582" y="244"/>
                  </a:cubicBezTo>
                  <a:cubicBezTo>
                    <a:pt x="582" y="244"/>
                    <a:pt x="582" y="244"/>
                    <a:pt x="582" y="244"/>
                  </a:cubicBezTo>
                  <a:cubicBezTo>
                    <a:pt x="536" y="145"/>
                    <a:pt x="437" y="87"/>
                    <a:pt x="334" y="8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3" name="Freeform 10">
              <a:extLst>
                <a:ext uri="{FF2B5EF4-FFF2-40B4-BE49-F238E27FC236}">
                  <a16:creationId xmlns="" xmlns:a16="http://schemas.microsoft.com/office/drawing/2014/main" id="{8F5E0130-7164-459A-AA92-A957A8E21FAB}"/>
                </a:ext>
              </a:extLst>
            </p:cNvPr>
            <p:cNvSpPr>
              <a:spLocks noEditPoints="1"/>
            </p:cNvSpPr>
            <p:nvPr/>
          </p:nvSpPr>
          <p:spPr bwMode="auto">
            <a:xfrm>
              <a:off x="-354013" y="2181225"/>
              <a:ext cx="280988" cy="187325"/>
            </a:xfrm>
            <a:custGeom>
              <a:avLst/>
              <a:gdLst>
                <a:gd name="T0" fmla="*/ 140 w 263"/>
                <a:gd name="T1" fmla="*/ 177 h 177"/>
                <a:gd name="T2" fmla="*/ 130 w 263"/>
                <a:gd name="T3" fmla="*/ 177 h 177"/>
                <a:gd name="T4" fmla="*/ 2 w 263"/>
                <a:gd name="T5" fmla="*/ 115 h 177"/>
                <a:gd name="T6" fmla="*/ 3 w 263"/>
                <a:gd name="T7" fmla="*/ 21 h 177"/>
                <a:gd name="T8" fmla="*/ 25 w 263"/>
                <a:gd name="T9" fmla="*/ 0 h 177"/>
                <a:gd name="T10" fmla="*/ 46 w 263"/>
                <a:gd name="T11" fmla="*/ 21 h 177"/>
                <a:gd name="T12" fmla="*/ 45 w 263"/>
                <a:gd name="T13" fmla="*/ 113 h 177"/>
                <a:gd name="T14" fmla="*/ 131 w 263"/>
                <a:gd name="T15" fmla="*/ 134 h 177"/>
                <a:gd name="T16" fmla="*/ 218 w 263"/>
                <a:gd name="T17" fmla="*/ 119 h 177"/>
                <a:gd name="T18" fmla="*/ 220 w 263"/>
                <a:gd name="T19" fmla="*/ 27 h 177"/>
                <a:gd name="T20" fmla="*/ 242 w 263"/>
                <a:gd name="T21" fmla="*/ 6 h 177"/>
                <a:gd name="T22" fmla="*/ 263 w 263"/>
                <a:gd name="T23" fmla="*/ 28 h 177"/>
                <a:gd name="T24" fmla="*/ 261 w 263"/>
                <a:gd name="T25" fmla="*/ 122 h 177"/>
                <a:gd name="T26" fmla="*/ 214 w 263"/>
                <a:gd name="T27" fmla="*/ 168 h 177"/>
                <a:gd name="T28" fmla="*/ 140 w 263"/>
                <a:gd name="T29" fmla="*/ 177 h 177"/>
                <a:gd name="T30" fmla="*/ 45 w 263"/>
                <a:gd name="T31" fmla="*/ 116 h 177"/>
                <a:gd name="T32" fmla="*/ 45 w 263"/>
                <a:gd name="T33" fmla="*/ 116 h 177"/>
                <a:gd name="T34" fmla="*/ 45 w 263"/>
                <a:gd name="T35" fmla="*/ 11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3" h="177">
                  <a:moveTo>
                    <a:pt x="140" y="177"/>
                  </a:moveTo>
                  <a:cubicBezTo>
                    <a:pt x="137" y="177"/>
                    <a:pt x="133" y="177"/>
                    <a:pt x="130" y="177"/>
                  </a:cubicBezTo>
                  <a:cubicBezTo>
                    <a:pt x="65" y="175"/>
                    <a:pt x="0" y="155"/>
                    <a:pt x="2" y="115"/>
                  </a:cubicBezTo>
                  <a:cubicBezTo>
                    <a:pt x="3" y="21"/>
                    <a:pt x="3" y="21"/>
                    <a:pt x="3" y="21"/>
                  </a:cubicBezTo>
                  <a:cubicBezTo>
                    <a:pt x="3" y="9"/>
                    <a:pt x="14" y="0"/>
                    <a:pt x="25" y="0"/>
                  </a:cubicBezTo>
                  <a:cubicBezTo>
                    <a:pt x="37" y="0"/>
                    <a:pt x="47" y="10"/>
                    <a:pt x="46" y="21"/>
                  </a:cubicBezTo>
                  <a:cubicBezTo>
                    <a:pt x="45" y="113"/>
                    <a:pt x="45" y="113"/>
                    <a:pt x="45" y="113"/>
                  </a:cubicBezTo>
                  <a:cubicBezTo>
                    <a:pt x="51" y="120"/>
                    <a:pt x="82" y="133"/>
                    <a:pt x="131" y="134"/>
                  </a:cubicBezTo>
                  <a:cubicBezTo>
                    <a:pt x="180" y="136"/>
                    <a:pt x="211" y="125"/>
                    <a:pt x="218" y="119"/>
                  </a:cubicBezTo>
                  <a:cubicBezTo>
                    <a:pt x="220" y="27"/>
                    <a:pt x="220" y="27"/>
                    <a:pt x="220" y="27"/>
                  </a:cubicBezTo>
                  <a:cubicBezTo>
                    <a:pt x="220" y="15"/>
                    <a:pt x="231" y="5"/>
                    <a:pt x="242" y="6"/>
                  </a:cubicBezTo>
                  <a:cubicBezTo>
                    <a:pt x="254" y="6"/>
                    <a:pt x="263" y="16"/>
                    <a:pt x="263" y="28"/>
                  </a:cubicBezTo>
                  <a:cubicBezTo>
                    <a:pt x="261" y="122"/>
                    <a:pt x="261" y="122"/>
                    <a:pt x="261" y="122"/>
                  </a:cubicBezTo>
                  <a:cubicBezTo>
                    <a:pt x="261" y="136"/>
                    <a:pt x="252" y="156"/>
                    <a:pt x="214" y="168"/>
                  </a:cubicBezTo>
                  <a:cubicBezTo>
                    <a:pt x="193" y="174"/>
                    <a:pt x="167" y="177"/>
                    <a:pt x="140" y="177"/>
                  </a:cubicBezTo>
                  <a:close/>
                  <a:moveTo>
                    <a:pt x="45" y="116"/>
                  </a:moveTo>
                  <a:cubicBezTo>
                    <a:pt x="45" y="116"/>
                    <a:pt x="45" y="116"/>
                    <a:pt x="45" y="116"/>
                  </a:cubicBezTo>
                  <a:cubicBezTo>
                    <a:pt x="45" y="116"/>
                    <a:pt x="45" y="116"/>
                    <a:pt x="45" y="1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4" name="Freeform 11">
              <a:extLst>
                <a:ext uri="{FF2B5EF4-FFF2-40B4-BE49-F238E27FC236}">
                  <a16:creationId xmlns="" xmlns:a16="http://schemas.microsoft.com/office/drawing/2014/main" id="{B904A554-2A74-40E1-96BB-8C0A0A5C723E}"/>
                </a:ext>
              </a:extLst>
            </p:cNvPr>
            <p:cNvSpPr>
              <a:spLocks noEditPoints="1"/>
            </p:cNvSpPr>
            <p:nvPr/>
          </p:nvSpPr>
          <p:spPr bwMode="auto">
            <a:xfrm>
              <a:off x="-420688" y="2066925"/>
              <a:ext cx="419100" cy="209550"/>
            </a:xfrm>
            <a:custGeom>
              <a:avLst/>
              <a:gdLst>
                <a:gd name="T0" fmla="*/ 195 w 394"/>
                <a:gd name="T1" fmla="*/ 197 h 197"/>
                <a:gd name="T2" fmla="*/ 186 w 394"/>
                <a:gd name="T3" fmla="*/ 195 h 197"/>
                <a:gd name="T4" fmla="*/ 13 w 394"/>
                <a:gd name="T5" fmla="*/ 117 h 197"/>
                <a:gd name="T6" fmla="*/ 0 w 394"/>
                <a:gd name="T7" fmla="*/ 97 h 197"/>
                <a:gd name="T8" fmla="*/ 14 w 394"/>
                <a:gd name="T9" fmla="*/ 77 h 197"/>
                <a:gd name="T10" fmla="*/ 191 w 394"/>
                <a:gd name="T11" fmla="*/ 2 h 197"/>
                <a:gd name="T12" fmla="*/ 209 w 394"/>
                <a:gd name="T13" fmla="*/ 3 h 197"/>
                <a:gd name="T14" fmla="*/ 382 w 394"/>
                <a:gd name="T15" fmla="*/ 88 h 197"/>
                <a:gd name="T16" fmla="*/ 394 w 394"/>
                <a:gd name="T17" fmla="*/ 108 h 197"/>
                <a:gd name="T18" fmla="*/ 380 w 394"/>
                <a:gd name="T19" fmla="*/ 128 h 197"/>
                <a:gd name="T20" fmla="*/ 203 w 394"/>
                <a:gd name="T21" fmla="*/ 195 h 197"/>
                <a:gd name="T22" fmla="*/ 195 w 394"/>
                <a:gd name="T23" fmla="*/ 197 h 197"/>
                <a:gd name="T24" fmla="*/ 76 w 394"/>
                <a:gd name="T25" fmla="*/ 98 h 197"/>
                <a:gd name="T26" fmla="*/ 196 w 394"/>
                <a:gd name="T27" fmla="*/ 152 h 197"/>
                <a:gd name="T28" fmla="*/ 318 w 394"/>
                <a:gd name="T29" fmla="*/ 105 h 197"/>
                <a:gd name="T30" fmla="*/ 199 w 394"/>
                <a:gd name="T31" fmla="*/ 46 h 197"/>
                <a:gd name="T32" fmla="*/ 76 w 394"/>
                <a:gd name="T33" fmla="*/ 98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94" h="197">
                  <a:moveTo>
                    <a:pt x="195" y="197"/>
                  </a:moveTo>
                  <a:cubicBezTo>
                    <a:pt x="192" y="197"/>
                    <a:pt x="189" y="196"/>
                    <a:pt x="186" y="195"/>
                  </a:cubicBezTo>
                  <a:cubicBezTo>
                    <a:pt x="13" y="117"/>
                    <a:pt x="13" y="117"/>
                    <a:pt x="13" y="117"/>
                  </a:cubicBezTo>
                  <a:cubicBezTo>
                    <a:pt x="5" y="113"/>
                    <a:pt x="0" y="105"/>
                    <a:pt x="0" y="97"/>
                  </a:cubicBezTo>
                  <a:cubicBezTo>
                    <a:pt x="1" y="88"/>
                    <a:pt x="6" y="80"/>
                    <a:pt x="14" y="77"/>
                  </a:cubicBezTo>
                  <a:cubicBezTo>
                    <a:pt x="191" y="2"/>
                    <a:pt x="191" y="2"/>
                    <a:pt x="191" y="2"/>
                  </a:cubicBezTo>
                  <a:cubicBezTo>
                    <a:pt x="197" y="0"/>
                    <a:pt x="203" y="0"/>
                    <a:pt x="209" y="3"/>
                  </a:cubicBezTo>
                  <a:cubicBezTo>
                    <a:pt x="382" y="88"/>
                    <a:pt x="382" y="88"/>
                    <a:pt x="382" y="88"/>
                  </a:cubicBezTo>
                  <a:cubicBezTo>
                    <a:pt x="389" y="92"/>
                    <a:pt x="394" y="100"/>
                    <a:pt x="394" y="108"/>
                  </a:cubicBezTo>
                  <a:cubicBezTo>
                    <a:pt x="393" y="117"/>
                    <a:pt x="388" y="124"/>
                    <a:pt x="380" y="128"/>
                  </a:cubicBezTo>
                  <a:cubicBezTo>
                    <a:pt x="203" y="195"/>
                    <a:pt x="203" y="195"/>
                    <a:pt x="203" y="195"/>
                  </a:cubicBezTo>
                  <a:cubicBezTo>
                    <a:pt x="200" y="196"/>
                    <a:pt x="197" y="197"/>
                    <a:pt x="195" y="197"/>
                  </a:cubicBezTo>
                  <a:close/>
                  <a:moveTo>
                    <a:pt x="76" y="98"/>
                  </a:moveTo>
                  <a:cubicBezTo>
                    <a:pt x="196" y="152"/>
                    <a:pt x="196" y="152"/>
                    <a:pt x="196" y="152"/>
                  </a:cubicBezTo>
                  <a:cubicBezTo>
                    <a:pt x="318" y="105"/>
                    <a:pt x="318" y="105"/>
                    <a:pt x="318" y="105"/>
                  </a:cubicBezTo>
                  <a:cubicBezTo>
                    <a:pt x="199" y="46"/>
                    <a:pt x="199" y="46"/>
                    <a:pt x="199" y="46"/>
                  </a:cubicBezTo>
                  <a:lnTo>
                    <a:pt x="76" y="9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334848860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15#谢谢">
    <p:spTree>
      <p:nvGrpSpPr>
        <p:cNvPr id="1" name=""/>
        <p:cNvGrpSpPr/>
        <p:nvPr/>
      </p:nvGrpSpPr>
      <p:grpSpPr>
        <a:xfrm>
          <a:off x="0" y="0"/>
          <a:ext cx="0" cy="0"/>
          <a:chOff x="0" y="0"/>
          <a:chExt cx="0" cy="0"/>
        </a:xfrm>
      </p:grpSpPr>
      <p:pic>
        <p:nvPicPr>
          <p:cNvPr id="9" name="Picture 2" descr="D:\201207257配图\培训\shutterstock_242224906.jpg"/>
          <p:cNvPicPr>
            <a:picLocks noChangeAspect="1" noChangeArrowheads="1"/>
          </p:cNvPicPr>
          <p:nvPr/>
        </p:nvPicPr>
        <p:blipFill rotWithShape="1">
          <a:blip r:embed="rId2" cstate="email">
            <a:extLst>
              <a:ext uri="{28A0092B-C50C-407E-A947-70E740481C1C}">
                <a14:useLocalDpi xmlns:a14="http://schemas.microsoft.com/office/drawing/2010/main"/>
              </a:ext>
            </a:extLst>
          </a:blip>
          <a:srcRect t="17896" b="10658"/>
          <a:stretch/>
        </p:blipFill>
        <p:spPr bwMode="auto">
          <a:xfrm>
            <a:off x="1549" y="0"/>
            <a:ext cx="12188902" cy="6858000"/>
          </a:xfrm>
          <a:prstGeom prst="rect">
            <a:avLst/>
          </a:prstGeom>
          <a:noFill/>
          <a:extLst>
            <a:ext uri="{909E8E84-426E-40DD-AFC4-6F175D3DCCD1}">
              <a14:hiddenFill xmlns:a14="http://schemas.microsoft.com/office/drawing/2010/main">
                <a:solidFill>
                  <a:srgbClr val="FFFFFF"/>
                </a:solidFill>
              </a14:hiddenFill>
            </a:ext>
          </a:extLst>
        </p:spPr>
      </p:pic>
      <p:sp>
        <p:nvSpPr>
          <p:cNvPr id="10" name="矩形 9"/>
          <p:cNvSpPr/>
          <p:nvPr/>
        </p:nvSpPr>
        <p:spPr bwMode="auto">
          <a:xfrm>
            <a:off x="2380" y="0"/>
            <a:ext cx="12187239" cy="6858000"/>
          </a:xfrm>
          <a:prstGeom prst="rect">
            <a:avLst/>
          </a:prstGeom>
          <a:solidFill>
            <a:srgbClr val="003C78">
              <a:alpha val="40000"/>
            </a:srgbClr>
          </a:solidFill>
          <a:ln w="9525" cap="flat" cmpd="sng" algn="ctr">
            <a:noFill/>
            <a:prstDash val="solid"/>
            <a:round/>
            <a:headEnd type="none" w="med" len="med"/>
            <a:tailEnd type="none" w="med" len="med"/>
          </a:ln>
          <a:effectLst/>
        </p:spPr>
        <p:txBody>
          <a:bodyPr vert="horz" wrap="square" lIns="91404" tIns="45702" rIns="91404" bIns="45702" numCol="1" rtlCol="0" anchor="t" anchorCtr="0" compatLnSpc="1">
            <a:prstTxWarp prst="textNoShape">
              <a:avLst/>
            </a:prstTxWarp>
          </a:bodyPr>
          <a:lstStyle/>
          <a:p>
            <a:pPr marL="0" marR="0" indent="0" algn="l" defTabSz="914034" rtl="0" eaLnBrk="1" fontAlgn="t" latinLnBrk="0" hangingPunct="1">
              <a:lnSpc>
                <a:spcPct val="100000"/>
              </a:lnSpc>
              <a:spcBef>
                <a:spcPct val="0"/>
              </a:spcBef>
              <a:spcAft>
                <a:spcPct val="0"/>
              </a:spcAft>
              <a:buClrTx/>
              <a:buSzTx/>
              <a:buFontTx/>
              <a:buNone/>
              <a:tabLst/>
            </a:pPr>
            <a:endParaRPr kumimoji="0" lang="zh-CN" altLang="en-US" sz="1000" b="0" i="0" u="none" strike="noStrike" cap="none" normalizeH="0" baseline="0">
              <a:ln>
                <a:noFill/>
              </a:ln>
              <a:solidFill>
                <a:schemeClr val="tx1"/>
              </a:solidFill>
              <a:effectLst/>
              <a:latin typeface="+mn-lt"/>
              <a:ea typeface="+mn-ea"/>
            </a:endParaRPr>
          </a:p>
        </p:txBody>
      </p:sp>
      <p:grpSp>
        <p:nvGrpSpPr>
          <p:cNvPr id="16" name="组合 15"/>
          <p:cNvGrpSpPr/>
          <p:nvPr/>
        </p:nvGrpSpPr>
        <p:grpSpPr>
          <a:xfrm>
            <a:off x="4148952" y="2637135"/>
            <a:ext cx="3894096" cy="1598831"/>
            <a:chOff x="4302972" y="2345035"/>
            <a:chExt cx="3895617" cy="1598831"/>
          </a:xfrm>
        </p:grpSpPr>
        <p:sp>
          <p:nvSpPr>
            <p:cNvPr id="14" name="矩形 13"/>
            <p:cNvSpPr/>
            <p:nvPr/>
          </p:nvSpPr>
          <p:spPr>
            <a:xfrm>
              <a:off x="5357748" y="2345035"/>
              <a:ext cx="1786065" cy="923330"/>
            </a:xfrm>
            <a:prstGeom prst="rect">
              <a:avLst/>
            </a:prstGeom>
            <a:noFill/>
          </p:spPr>
          <p:txBody>
            <a:bodyPr wrap="none" lIns="91440" tIns="45720" rIns="91440" bIns="45720">
              <a:spAutoFit/>
            </a:bodyPr>
            <a:lstStyle/>
            <a:p>
              <a:pPr algn="ctr"/>
              <a:r>
                <a:rPr lang="zh-CN" altLang="en-US" sz="5398" b="0" cap="none" spc="0" dirty="0">
                  <a:ln w="0"/>
                  <a:solidFill>
                    <a:schemeClr val="bg1"/>
                  </a:solidFill>
                  <a:effectLst>
                    <a:outerShdw blurRad="38100" dist="19050" dir="2700000" algn="tl" rotWithShape="0">
                      <a:schemeClr val="dk1">
                        <a:alpha val="40000"/>
                      </a:schemeClr>
                    </a:outerShdw>
                  </a:effectLst>
                </a:rPr>
                <a:t>谢 谢</a:t>
              </a:r>
              <a:endParaRPr lang="en-US" altLang="zh-CN" sz="5398" b="0" cap="none" spc="0" dirty="0">
                <a:ln w="0"/>
                <a:solidFill>
                  <a:schemeClr val="bg1"/>
                </a:solidFill>
                <a:effectLst>
                  <a:outerShdw blurRad="38100" dist="19050" dir="2700000" algn="tl" rotWithShape="0">
                    <a:schemeClr val="dk1">
                      <a:alpha val="40000"/>
                    </a:schemeClr>
                  </a:outerShdw>
                </a:effectLst>
              </a:endParaRPr>
            </a:p>
          </p:txBody>
        </p:sp>
        <p:sp>
          <p:nvSpPr>
            <p:cNvPr id="15" name="矩形 14"/>
            <p:cNvSpPr/>
            <p:nvPr/>
          </p:nvSpPr>
          <p:spPr>
            <a:xfrm>
              <a:off x="4302972" y="3297535"/>
              <a:ext cx="3895617" cy="646331"/>
            </a:xfrm>
            <a:prstGeom prst="rect">
              <a:avLst/>
            </a:prstGeom>
            <a:noFill/>
          </p:spPr>
          <p:txBody>
            <a:bodyPr wrap="none" lIns="91440" tIns="45720" rIns="91440" bIns="45720">
              <a:spAutoFit/>
            </a:bodyPr>
            <a:lstStyle/>
            <a:p>
              <a:pPr algn="ctr"/>
              <a:r>
                <a:rPr lang="en-US" altLang="zh-CN" sz="3599" b="0" cap="none" spc="0" dirty="0">
                  <a:ln w="0"/>
                  <a:solidFill>
                    <a:schemeClr val="bg1"/>
                  </a:solidFill>
                  <a:effectLst>
                    <a:outerShdw blurRad="38100" dist="19050" dir="2700000" algn="tl" rotWithShape="0">
                      <a:schemeClr val="dk1">
                        <a:alpha val="40000"/>
                      </a:schemeClr>
                    </a:outerShdw>
                  </a:effectLst>
                </a:rPr>
                <a:t>www.huawei.com</a:t>
              </a:r>
              <a:endParaRPr lang="zh-CN" altLang="en-US" sz="3599" b="0" cap="none" spc="0" dirty="0">
                <a:ln w="0"/>
                <a:solidFill>
                  <a:schemeClr val="bg1"/>
                </a:solidFill>
                <a:effectLst>
                  <a:outerShdw blurRad="38100" dist="19050" dir="2700000" algn="tl" rotWithShape="0">
                    <a:schemeClr val="dk1">
                      <a:alpha val="40000"/>
                    </a:schemeClr>
                  </a:outerShdw>
                </a:effectLst>
              </a:endParaRPr>
            </a:p>
          </p:txBody>
        </p:sp>
      </p:grpSp>
      <p:pic>
        <p:nvPicPr>
          <p:cNvPr id="7" name="Picture 2" descr="D:\201207257配图\培训\shutterstock_242224906.jpg">
            <a:extLst>
              <a:ext uri="{FF2B5EF4-FFF2-40B4-BE49-F238E27FC236}">
                <a16:creationId xmlns="" xmlns:a16="http://schemas.microsoft.com/office/drawing/2014/main" id="{65BCD74E-7E7C-4B92-8635-9FF18FDA660A}"/>
              </a:ext>
            </a:extLst>
          </p:cNvPr>
          <p:cNvPicPr>
            <a:picLocks noChangeAspect="1" noChangeArrowheads="1"/>
          </p:cNvPicPr>
          <p:nvPr userDrawn="1"/>
        </p:nvPicPr>
        <p:blipFill rotWithShape="1">
          <a:blip r:embed="rId2" cstate="email">
            <a:extLst>
              <a:ext uri="{28A0092B-C50C-407E-A947-70E740481C1C}">
                <a14:useLocalDpi xmlns:a14="http://schemas.microsoft.com/office/drawing/2010/main"/>
              </a:ext>
            </a:extLst>
          </a:blip>
          <a:srcRect t="17896" b="10658"/>
          <a:stretch/>
        </p:blipFill>
        <p:spPr bwMode="auto">
          <a:xfrm>
            <a:off x="1549" y="0"/>
            <a:ext cx="12188902" cy="6858000"/>
          </a:xfrm>
          <a:prstGeom prst="rect">
            <a:avLst/>
          </a:prstGeom>
          <a:noFill/>
          <a:extLst>
            <a:ext uri="{909E8E84-426E-40DD-AFC4-6F175D3DCCD1}">
              <a14:hiddenFill xmlns:a14="http://schemas.microsoft.com/office/drawing/2010/main">
                <a:solidFill>
                  <a:srgbClr val="FFFFFF"/>
                </a:solidFill>
              </a14:hiddenFill>
            </a:ext>
          </a:extLst>
        </p:spPr>
      </p:pic>
      <p:sp>
        <p:nvSpPr>
          <p:cNvPr id="8" name="矩形 7">
            <a:extLst>
              <a:ext uri="{FF2B5EF4-FFF2-40B4-BE49-F238E27FC236}">
                <a16:creationId xmlns="" xmlns:a16="http://schemas.microsoft.com/office/drawing/2014/main" id="{D6E2E60C-1D27-4CCD-B5A6-25D35A38D82B}"/>
              </a:ext>
            </a:extLst>
          </p:cNvPr>
          <p:cNvSpPr/>
          <p:nvPr userDrawn="1"/>
        </p:nvSpPr>
        <p:spPr bwMode="auto">
          <a:xfrm>
            <a:off x="2380" y="0"/>
            <a:ext cx="12187239" cy="6858000"/>
          </a:xfrm>
          <a:prstGeom prst="rect">
            <a:avLst/>
          </a:prstGeom>
          <a:solidFill>
            <a:srgbClr val="003C78">
              <a:alpha val="40000"/>
            </a:srgbClr>
          </a:solidFill>
          <a:ln w="9525" cap="flat" cmpd="sng" algn="ctr">
            <a:noFill/>
            <a:prstDash val="solid"/>
            <a:round/>
            <a:headEnd type="none" w="med" len="med"/>
            <a:tailEnd type="none" w="med" len="med"/>
          </a:ln>
          <a:effectLst/>
        </p:spPr>
        <p:txBody>
          <a:bodyPr vert="horz" wrap="square" lIns="91404" tIns="45702" rIns="91404" bIns="45702" numCol="1" rtlCol="0" anchor="t" anchorCtr="0" compatLnSpc="1">
            <a:prstTxWarp prst="textNoShape">
              <a:avLst/>
            </a:prstTxWarp>
          </a:bodyPr>
          <a:lstStyle/>
          <a:p>
            <a:pPr marL="0" marR="0" indent="0" algn="l" defTabSz="914034" rtl="0" eaLnBrk="1" fontAlgn="ctr" latinLnBrk="0" hangingPunct="1">
              <a:lnSpc>
                <a:spcPct val="100000"/>
              </a:lnSpc>
              <a:spcBef>
                <a:spcPct val="0"/>
              </a:spcBef>
              <a:spcAft>
                <a:spcPct val="0"/>
              </a:spcAft>
              <a:buClrTx/>
              <a:buSzTx/>
              <a:buFontTx/>
              <a:buNone/>
              <a:tabLst/>
            </a:pPr>
            <a:endParaRPr kumimoji="0" lang="zh-CN" altLang="en-US" sz="1000" b="0" i="0" u="none" strike="noStrike" cap="none" normalizeH="0" baseline="0">
              <a:ln>
                <a:noFill/>
              </a:ln>
              <a:solidFill>
                <a:schemeClr val="tx1"/>
              </a:solidFill>
              <a:effectLst/>
              <a:latin typeface="Huawei Sans" panose="020C0503030203020204" pitchFamily="34" charset="0"/>
              <a:ea typeface="方正兰亭黑简体" panose="02000000000000000000" pitchFamily="2" charset="-122"/>
            </a:endParaRPr>
          </a:p>
        </p:txBody>
      </p:sp>
      <p:grpSp>
        <p:nvGrpSpPr>
          <p:cNvPr id="11" name="组合 10">
            <a:extLst>
              <a:ext uri="{FF2B5EF4-FFF2-40B4-BE49-F238E27FC236}">
                <a16:creationId xmlns="" xmlns:a16="http://schemas.microsoft.com/office/drawing/2014/main" id="{6E9E357D-4A5D-475D-BD00-F349BB12D82F}"/>
              </a:ext>
            </a:extLst>
          </p:cNvPr>
          <p:cNvGrpSpPr/>
          <p:nvPr userDrawn="1"/>
        </p:nvGrpSpPr>
        <p:grpSpPr>
          <a:xfrm>
            <a:off x="4148952" y="2637135"/>
            <a:ext cx="3894096" cy="1598831"/>
            <a:chOff x="4302972" y="2345035"/>
            <a:chExt cx="3895617" cy="1598831"/>
          </a:xfrm>
        </p:grpSpPr>
        <p:sp>
          <p:nvSpPr>
            <p:cNvPr id="12" name="矩形 11">
              <a:extLst>
                <a:ext uri="{FF2B5EF4-FFF2-40B4-BE49-F238E27FC236}">
                  <a16:creationId xmlns="" xmlns:a16="http://schemas.microsoft.com/office/drawing/2014/main" id="{4C35F99E-0323-481B-95ED-103D2105054E}"/>
                </a:ext>
              </a:extLst>
            </p:cNvPr>
            <p:cNvSpPr/>
            <p:nvPr userDrawn="1"/>
          </p:nvSpPr>
          <p:spPr>
            <a:xfrm>
              <a:off x="4478610" y="2345035"/>
              <a:ext cx="3544342" cy="923010"/>
            </a:xfrm>
            <a:prstGeom prst="rect">
              <a:avLst/>
            </a:prstGeom>
            <a:noFill/>
          </p:spPr>
          <p:txBody>
            <a:bodyPr wrap="none" lIns="91440" tIns="45720" rIns="91440" bIns="45720">
              <a:spAutoFit/>
            </a:bodyPr>
            <a:lstStyle/>
            <a:p>
              <a:pPr algn="ctr" fontAlgn="ctr"/>
              <a:r>
                <a:rPr lang="en-US" altLang="zh-CN" sz="5398" b="0" cap="none" spc="0" baseline="0" dirty="0">
                  <a:ln w="0"/>
                  <a:solidFill>
                    <a:schemeClr val="bg1"/>
                  </a:solidFill>
                  <a:effectLst>
                    <a:outerShdw blurRad="38100" dist="19050" dir="2700000" algn="tl" rotWithShape="0">
                      <a:schemeClr val="dk1">
                        <a:alpha val="40000"/>
                      </a:schemeClr>
                    </a:outerShdw>
                  </a:effectLst>
                  <a:latin typeface="Huawei Sans" panose="020C0503030203020204" pitchFamily="34" charset="0"/>
                  <a:ea typeface="方正兰亭黑简体" panose="02000000000000000000" pitchFamily="2" charset="-122"/>
                </a:rPr>
                <a:t>Thank You</a:t>
              </a:r>
            </a:p>
          </p:txBody>
        </p:sp>
        <p:sp>
          <p:nvSpPr>
            <p:cNvPr id="13" name="矩形 12">
              <a:extLst>
                <a:ext uri="{FF2B5EF4-FFF2-40B4-BE49-F238E27FC236}">
                  <a16:creationId xmlns="" xmlns:a16="http://schemas.microsoft.com/office/drawing/2014/main" id="{66F89B4B-981C-47E3-93FE-53AA999C2700}"/>
                </a:ext>
              </a:extLst>
            </p:cNvPr>
            <p:cNvSpPr/>
            <p:nvPr userDrawn="1"/>
          </p:nvSpPr>
          <p:spPr>
            <a:xfrm>
              <a:off x="4302972" y="3297535"/>
              <a:ext cx="3895617" cy="646331"/>
            </a:xfrm>
            <a:prstGeom prst="rect">
              <a:avLst/>
            </a:prstGeom>
            <a:noFill/>
          </p:spPr>
          <p:txBody>
            <a:bodyPr wrap="none" lIns="91440" tIns="45720" rIns="91440" bIns="45720">
              <a:spAutoFit/>
            </a:bodyPr>
            <a:lstStyle/>
            <a:p>
              <a:pPr algn="ctr" fontAlgn="ctr"/>
              <a:r>
                <a:rPr lang="en-US" altLang="zh-CN" sz="3599" b="0" cap="none" spc="0" baseline="0" dirty="0">
                  <a:ln w="0"/>
                  <a:solidFill>
                    <a:schemeClr val="bg1"/>
                  </a:solidFill>
                  <a:effectLst>
                    <a:outerShdw blurRad="38100" dist="19050" dir="2700000" algn="tl" rotWithShape="0">
                      <a:schemeClr val="dk1">
                        <a:alpha val="40000"/>
                      </a:schemeClr>
                    </a:outerShdw>
                  </a:effectLst>
                  <a:latin typeface="Huawei Sans" panose="020C0503030203020204" pitchFamily="34" charset="0"/>
                  <a:ea typeface="方正兰亭黑简体" panose="02000000000000000000" pitchFamily="2" charset="-122"/>
                </a:rPr>
                <a:t>www.huawei.com</a:t>
              </a:r>
              <a:endParaRPr lang="zh-CN" altLang="en-US" sz="3599" b="0" cap="none" spc="0" baseline="0" dirty="0">
                <a:ln w="0"/>
                <a:solidFill>
                  <a:schemeClr val="bg1"/>
                </a:solidFill>
                <a:effectLst>
                  <a:outerShdw blurRad="38100" dist="19050" dir="2700000" algn="tl" rotWithShape="0">
                    <a:schemeClr val="dk1">
                      <a:alpha val="40000"/>
                    </a:schemeClr>
                  </a:outerShdw>
                </a:effectLst>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1616591696"/>
      </p:ext>
    </p:extLst>
  </p:cSld>
  <p:clrMapOvr>
    <a:masterClrMapping/>
  </p:clrMapOvr>
  <p:extLst>
    <p:ext uri="{DCECCB84-F9BA-43D5-87BE-67443E8EF086}">
      <p15:sldGuideLst xmlns:p15="http://schemas.microsoft.com/office/powerpoint/2012/main"/>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4.3-封面">
    <p:spTree>
      <p:nvGrpSpPr>
        <p:cNvPr id="1" name=""/>
        <p:cNvGrpSpPr/>
        <p:nvPr/>
      </p:nvGrpSpPr>
      <p:grpSpPr>
        <a:xfrm>
          <a:off x="0" y="0"/>
          <a:ext cx="0" cy="0"/>
          <a:chOff x="0" y="0"/>
          <a:chExt cx="0" cy="0"/>
        </a:xfrm>
      </p:grpSpPr>
      <p:pic>
        <p:nvPicPr>
          <p:cNvPr id="20" name="Picture 4">
            <a:extLst>
              <a:ext uri="{FF2B5EF4-FFF2-40B4-BE49-F238E27FC236}">
                <a16:creationId xmlns="" xmlns:a16="http://schemas.microsoft.com/office/drawing/2014/main" id="{D41ED637-23F7-4EF1-8244-C6F587DE15EC}"/>
              </a:ext>
            </a:extLst>
          </p:cNvPr>
          <p:cNvPicPr>
            <a:picLocks noChangeAspect="1" noChangeArrowheads="1"/>
          </p:cNvPicPr>
          <p:nvPr userDrawn="1"/>
        </p:nvPicPr>
        <p:blipFill rotWithShape="1">
          <a:blip r:embed="rId2" cstate="print">
            <a:extLst>
              <a:ext uri="{28A0092B-C50C-407E-A947-70E740481C1C}">
                <a14:useLocalDpi xmlns:a14="http://schemas.microsoft.com/office/drawing/2010/main" val="0"/>
              </a:ext>
            </a:extLst>
          </a:blip>
          <a:srcRect b="3447"/>
          <a:stretch/>
        </p:blipFill>
        <p:spPr bwMode="auto">
          <a:xfrm>
            <a:off x="1" y="85"/>
            <a:ext cx="12192000" cy="6864740"/>
          </a:xfrm>
          <a:prstGeom prst="rect">
            <a:avLst/>
          </a:prstGeom>
          <a:noFill/>
          <a:extLst>
            <a:ext uri="{909E8E84-426E-40DD-AFC4-6F175D3DCCD1}">
              <a14:hiddenFill xmlns:a14="http://schemas.microsoft.com/office/drawing/2010/main">
                <a:solidFill>
                  <a:srgbClr val="FFFFFF"/>
                </a:solidFill>
              </a14:hiddenFill>
            </a:ext>
          </a:extLst>
        </p:spPr>
      </p:pic>
      <p:sp>
        <p:nvSpPr>
          <p:cNvPr id="21" name="Rectangle 41">
            <a:extLst>
              <a:ext uri="{FF2B5EF4-FFF2-40B4-BE49-F238E27FC236}">
                <a16:creationId xmlns="" xmlns:a16="http://schemas.microsoft.com/office/drawing/2014/main" id="{8A4E814C-6A0E-4D7B-A72D-A89F1472C079}"/>
              </a:ext>
            </a:extLst>
          </p:cNvPr>
          <p:cNvSpPr>
            <a:spLocks noGrp="1" noChangeArrowheads="1"/>
          </p:cNvSpPr>
          <p:nvPr>
            <p:ph type="ctrTitle" sz="quarter" hasCustomPrompt="1"/>
          </p:nvPr>
        </p:nvSpPr>
        <p:spPr>
          <a:xfrm>
            <a:off x="1031295" y="4957156"/>
            <a:ext cx="10441567" cy="831600"/>
          </a:xfrm>
          <a:prstGeom prst="rect">
            <a:avLst/>
          </a:prstGeom>
          <a:ln algn="ctr"/>
        </p:spPr>
        <p:txBody>
          <a:bodyPr lIns="87802" tIns="43901" rIns="87802" bIns="43901"/>
          <a:lstStyle>
            <a:lvl1pPr algn="l" defTabSz="801688" rtl="0" eaLnBrk="0" fontAlgn="ctr" hangingPunct="0">
              <a:spcBef>
                <a:spcPct val="0"/>
              </a:spcBef>
              <a:spcAft>
                <a:spcPct val="0"/>
              </a:spcAft>
              <a:defRPr lang="zh-CN" altLang="en-US" sz="4300" b="1" kern="1200" baseline="0" dirty="0">
                <a:solidFill>
                  <a:srgbClr val="0070C0"/>
                </a:solidFill>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a:t>Click to Edit Title</a:t>
            </a:r>
            <a:endParaRPr lang="zh-CN" altLang="en-US" dirty="0"/>
          </a:p>
        </p:txBody>
      </p:sp>
      <p:sp>
        <p:nvSpPr>
          <p:cNvPr id="22" name="文本占位符 29">
            <a:extLst>
              <a:ext uri="{FF2B5EF4-FFF2-40B4-BE49-F238E27FC236}">
                <a16:creationId xmlns="" xmlns:a16="http://schemas.microsoft.com/office/drawing/2014/main" id="{32066CDE-A937-4A09-BC1A-2E31B37E80DC}"/>
              </a:ext>
            </a:extLst>
          </p:cNvPr>
          <p:cNvSpPr>
            <a:spLocks noGrp="1"/>
          </p:cNvSpPr>
          <p:nvPr>
            <p:ph type="body" sz="quarter" idx="10" hasCustomPrompt="1"/>
          </p:nvPr>
        </p:nvSpPr>
        <p:spPr>
          <a:xfrm>
            <a:off x="1031295" y="5816120"/>
            <a:ext cx="6912000" cy="493200"/>
          </a:xfrm>
          <a:prstGeom prst="rect">
            <a:avLst/>
          </a:prstGeom>
        </p:spPr>
        <p:txBody>
          <a:bodyPr/>
          <a:lstStyle>
            <a:lvl1pPr marL="0" indent="0" algn="l" defTabSz="801688" rtl="0" eaLnBrk="0" fontAlgn="ctr" hangingPunct="0">
              <a:spcBef>
                <a:spcPct val="0"/>
              </a:spcBef>
              <a:spcAft>
                <a:spcPct val="0"/>
              </a:spcAft>
              <a:buNone/>
              <a:defRPr lang="zh-CN" altLang="en-US" sz="2000" kern="1200" baseline="0" dirty="0" smtClean="0">
                <a:solidFill>
                  <a:srgbClr val="0070C0"/>
                </a:solidFill>
                <a:latin typeface="Huawei Sans" panose="020C0503030203020204" pitchFamily="34" charset="0"/>
                <a:ea typeface="方正兰亭黑简体" panose="02000000000000000000" pitchFamily="2" charset="-122"/>
                <a:cs typeface="Huawei Sans" panose="020C0503030203020204" pitchFamily="34" charset="0"/>
              </a:defRPr>
            </a:lvl1pPr>
          </a:lstStyle>
          <a:p>
            <a:pPr lvl="0"/>
            <a:r>
              <a:rPr lang="en-US" altLang="zh-CN" dirty="0"/>
              <a:t>Click to Edit Title</a:t>
            </a:r>
            <a:endParaRPr lang="zh-CN" altLang="en-US" dirty="0"/>
          </a:p>
        </p:txBody>
      </p:sp>
      <p:sp>
        <p:nvSpPr>
          <p:cNvPr id="23" name="Rectangle 54">
            <a:extLst>
              <a:ext uri="{FF2B5EF4-FFF2-40B4-BE49-F238E27FC236}">
                <a16:creationId xmlns="" xmlns:a16="http://schemas.microsoft.com/office/drawing/2014/main" id="{E41F9D83-F5AF-4470-B1CB-86B915AC09E9}"/>
              </a:ext>
            </a:extLst>
          </p:cNvPr>
          <p:cNvSpPr>
            <a:spLocks noChangeArrowheads="1"/>
          </p:cNvSpPr>
          <p:nvPr userDrawn="1"/>
        </p:nvSpPr>
        <p:spPr bwMode="auto">
          <a:xfrm>
            <a:off x="947428" y="6500581"/>
            <a:ext cx="4948333" cy="265552"/>
          </a:xfrm>
          <a:prstGeom prst="rect">
            <a:avLst/>
          </a:prstGeom>
          <a:noFill/>
          <a:ln w="9525" algn="ctr">
            <a:noFill/>
            <a:miter lim="800000"/>
            <a:headEnd/>
            <a:tailEnd/>
          </a:ln>
          <a:effectLst/>
        </p:spPr>
        <p:txBody>
          <a:bodyPr wrap="none" lIns="80101" tIns="40052" rIns="80101" bIns="40052">
            <a:spAutoFit/>
          </a:bodyPr>
          <a:lstStyle/>
          <a:p>
            <a:pPr defTabSz="801668" eaLnBrk="0" fontAlgn="base" hangingPunct="0">
              <a:defRPr/>
            </a:pPr>
            <a:r>
              <a:rPr lang="en-US" altLang="zh-CN" sz="1200" baseline="0" dirty="0">
                <a:latin typeface="Huawei Sans" panose="020C0503030203020204" pitchFamily="34" charset="0"/>
                <a:ea typeface="方正兰亭黑简体" panose="02000000000000000000" pitchFamily="2" charset="-122"/>
                <a:cs typeface="Huawei Sans" panose="020C0503030203020204" pitchFamily="34" charset="0"/>
              </a:rPr>
              <a:t>Copyright © 2020 Huawei Technologies Co., Ltd. All rights reserved. </a:t>
            </a:r>
          </a:p>
        </p:txBody>
      </p:sp>
      <p:pic>
        <p:nvPicPr>
          <p:cNvPr id="24" name="图片 23">
            <a:extLst>
              <a:ext uri="{FF2B5EF4-FFF2-40B4-BE49-F238E27FC236}">
                <a16:creationId xmlns="" xmlns:a16="http://schemas.microsoft.com/office/drawing/2014/main" id="{06AACCFD-902A-47E3-8CA1-B063B9921D65}"/>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891889" y="251069"/>
            <a:ext cx="1965600" cy="430102"/>
          </a:xfrm>
          <a:prstGeom prst="rect">
            <a:avLst/>
          </a:prstGeom>
        </p:spPr>
      </p:pic>
    </p:spTree>
    <p:extLst>
      <p:ext uri="{BB962C8B-B14F-4D97-AF65-F5344CB8AC3E}">
        <p14:creationId xmlns:p14="http://schemas.microsoft.com/office/powerpoint/2010/main" val="269874463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4.3-前言">
    <p:spTree>
      <p:nvGrpSpPr>
        <p:cNvPr id="1" name=""/>
        <p:cNvGrpSpPr/>
        <p:nvPr/>
      </p:nvGrpSpPr>
      <p:grpSpPr>
        <a:xfrm>
          <a:off x="0" y="0"/>
          <a:ext cx="0" cy="0"/>
          <a:chOff x="0" y="0"/>
          <a:chExt cx="0" cy="0"/>
        </a:xfrm>
      </p:grpSpPr>
      <p:sp>
        <p:nvSpPr>
          <p:cNvPr id="49" name="文本占位符 6">
            <a:extLst>
              <a:ext uri="{FF2B5EF4-FFF2-40B4-BE49-F238E27FC236}">
                <a16:creationId xmlns="" xmlns:a16="http://schemas.microsoft.com/office/drawing/2014/main" id="{8C73FD82-EB99-4947-878F-1DD1E63F972D}"/>
              </a:ext>
            </a:extLst>
          </p:cNvPr>
          <p:cNvSpPr>
            <a:spLocks noGrp="1"/>
          </p:cNvSpPr>
          <p:nvPr>
            <p:ph type="body" sz="quarter" idx="10" hasCustomPrompt="1"/>
          </p:nvPr>
        </p:nvSpPr>
        <p:spPr>
          <a:xfrm>
            <a:off x="451878" y="1242453"/>
            <a:ext cx="11306175" cy="4679788"/>
          </a:xfrm>
          <a:prstGeom prst="rect">
            <a:avLst/>
          </a:prstGeom>
        </p:spPr>
        <p:txBody>
          <a:bodyPr/>
          <a:lstStyle>
            <a:lvl1pPr algn="just" eaLnBrk="1" hangingPunct="1">
              <a:defRPr baseline="0">
                <a:solidFill>
                  <a:schemeClr val="tx1"/>
                </a:solidFill>
                <a:latin typeface="Huawei Sans" panose="020C0503030203020204" pitchFamily="34" charset="0"/>
                <a:ea typeface="方正兰亭黑简体" panose="02000000000000000000" pitchFamily="2" charset="-122"/>
                <a:cs typeface="Huawei Sans" panose="020C0503030203020204" pitchFamily="34" charset="0"/>
              </a:defRPr>
            </a:lvl1pPr>
            <a:lvl5pPr>
              <a:buNone/>
              <a:defRPr/>
            </a:lvl5pPr>
          </a:lstStyle>
          <a:p>
            <a:pPr eaLnBrk="1" hangingPunct="1"/>
            <a:r>
              <a:rPr lang="en-US" altLang="zh-CN" dirty="0"/>
              <a:t>The chapter describes ...</a:t>
            </a:r>
            <a:endParaRPr lang="zh-CN" altLang="en-US" dirty="0"/>
          </a:p>
        </p:txBody>
      </p:sp>
      <p:sp>
        <p:nvSpPr>
          <p:cNvPr id="50" name="TextBox 10">
            <a:extLst>
              <a:ext uri="{FF2B5EF4-FFF2-40B4-BE49-F238E27FC236}">
                <a16:creationId xmlns="" xmlns:a16="http://schemas.microsoft.com/office/drawing/2014/main" id="{DEB02227-B7C7-4864-A89F-D342B7B26541}"/>
              </a:ext>
            </a:extLst>
          </p:cNvPr>
          <p:cNvSpPr txBox="1"/>
          <p:nvPr userDrawn="1"/>
        </p:nvSpPr>
        <p:spPr bwMode="auto">
          <a:xfrm>
            <a:off x="1595500" y="408779"/>
            <a:ext cx="2376264" cy="639559"/>
          </a:xfrm>
          <a:prstGeom prst="rect">
            <a:avLst/>
          </a:prstGeom>
          <a:noFill/>
          <a:ln w="9525">
            <a:noFill/>
            <a:miter lim="800000"/>
            <a:headEnd/>
            <a:tailEnd/>
          </a:ln>
        </p:spPr>
        <p:txBody>
          <a:bodyPr wrap="square" lIns="99980" tIns="49987" rIns="99980" bIns="49987" rtlCol="0">
            <a:spAutoFit/>
          </a:bodyPr>
          <a:lstStyle>
            <a:defPPr>
              <a:defRPr lang="zh-CN"/>
            </a:defPPr>
            <a:lvl1pPr defTabSz="1001624" eaLnBrk="0" hangingPunct="0">
              <a:defRPr sz="3500" b="1">
                <a:solidFill>
                  <a:schemeClr val="tx1">
                    <a:lumMod val="75000"/>
                    <a:lumOff val="25000"/>
                  </a:schemeClr>
                </a:solidFill>
                <a:latin typeface="+mn-ea"/>
                <a:ea typeface="+mn-ea"/>
                <a:cs typeface="Arial" pitchFamily="34" charset="0"/>
              </a:defRPr>
            </a:lvl1pPr>
          </a:lstStyle>
          <a:p>
            <a:pPr lvl="0" fontAlgn="ctr"/>
            <a:r>
              <a:rPr lang="en-US" altLang="zh-CN"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Foreword</a:t>
            </a:r>
            <a:endParaRPr lang="zh-CN" altLang="en-US"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51" name="Freeform 9">
            <a:extLst>
              <a:ext uri="{FF2B5EF4-FFF2-40B4-BE49-F238E27FC236}">
                <a16:creationId xmlns="" xmlns:a16="http://schemas.microsoft.com/office/drawing/2014/main" id="{4486C45C-28BC-4098-83A7-B227D302894C}"/>
              </a:ext>
            </a:extLst>
          </p:cNvPr>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2" name="Freeform 11">
            <a:extLst>
              <a:ext uri="{FF2B5EF4-FFF2-40B4-BE49-F238E27FC236}">
                <a16:creationId xmlns="" xmlns:a16="http://schemas.microsoft.com/office/drawing/2014/main" id="{23E18921-7CA1-4719-92DE-26DEADAE18AD}"/>
              </a:ext>
            </a:extLst>
          </p:cNvPr>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53" name="组合 52">
            <a:extLst>
              <a:ext uri="{FF2B5EF4-FFF2-40B4-BE49-F238E27FC236}">
                <a16:creationId xmlns="" xmlns:a16="http://schemas.microsoft.com/office/drawing/2014/main" id="{0E45543D-99ED-4C39-9FFD-515A6CEFAFF7}"/>
              </a:ext>
            </a:extLst>
          </p:cNvPr>
          <p:cNvGrpSpPr/>
          <p:nvPr userDrawn="1"/>
        </p:nvGrpSpPr>
        <p:grpSpPr>
          <a:xfrm>
            <a:off x="335360" y="498828"/>
            <a:ext cx="628158" cy="459460"/>
            <a:chOff x="3275013" y="1363663"/>
            <a:chExt cx="5645150" cy="4129087"/>
          </a:xfrm>
          <a:solidFill>
            <a:schemeClr val="bg1"/>
          </a:solidFill>
        </p:grpSpPr>
        <p:sp>
          <p:nvSpPr>
            <p:cNvPr id="54" name="Freeform 6">
              <a:extLst>
                <a:ext uri="{FF2B5EF4-FFF2-40B4-BE49-F238E27FC236}">
                  <a16:creationId xmlns="" xmlns:a16="http://schemas.microsoft.com/office/drawing/2014/main" id="{31C7733E-847C-47D3-9B7B-78B260914E89}"/>
                </a:ext>
              </a:extLst>
            </p:cNvPr>
            <p:cNvSpPr>
              <a:spLocks noEditPoints="1"/>
            </p:cNvSpPr>
            <p:nvPr/>
          </p:nvSpPr>
          <p:spPr bwMode="auto">
            <a:xfrm>
              <a:off x="3275013" y="1363663"/>
              <a:ext cx="5645150" cy="4129087"/>
            </a:xfrm>
            <a:custGeom>
              <a:avLst/>
              <a:gdLst>
                <a:gd name="T0" fmla="*/ 1410 w 1505"/>
                <a:gd name="T1" fmla="*/ 250 h 1101"/>
                <a:gd name="T2" fmla="*/ 780 w 1505"/>
                <a:gd name="T3" fmla="*/ 250 h 1101"/>
                <a:gd name="T4" fmla="*/ 780 w 1505"/>
                <a:gd name="T5" fmla="*/ 81 h 1101"/>
                <a:gd name="T6" fmla="*/ 699 w 1505"/>
                <a:gd name="T7" fmla="*/ 0 h 1101"/>
                <a:gd name="T8" fmla="*/ 81 w 1505"/>
                <a:gd name="T9" fmla="*/ 0 h 1101"/>
                <a:gd name="T10" fmla="*/ 0 w 1505"/>
                <a:gd name="T11" fmla="*/ 81 h 1101"/>
                <a:gd name="T12" fmla="*/ 0 w 1505"/>
                <a:gd name="T13" fmla="*/ 464 h 1101"/>
                <a:gd name="T14" fmla="*/ 81 w 1505"/>
                <a:gd name="T15" fmla="*/ 545 h 1101"/>
                <a:gd name="T16" fmla="*/ 124 w 1505"/>
                <a:gd name="T17" fmla="*/ 545 h 1101"/>
                <a:gd name="T18" fmla="*/ 124 w 1505"/>
                <a:gd name="T19" fmla="*/ 668 h 1101"/>
                <a:gd name="T20" fmla="*/ 137 w 1505"/>
                <a:gd name="T21" fmla="*/ 688 h 1101"/>
                <a:gd name="T22" fmla="*/ 147 w 1505"/>
                <a:gd name="T23" fmla="*/ 690 h 1101"/>
                <a:gd name="T24" fmla="*/ 161 w 1505"/>
                <a:gd name="T25" fmla="*/ 685 h 1101"/>
                <a:gd name="T26" fmla="*/ 316 w 1505"/>
                <a:gd name="T27" fmla="*/ 554 h 1101"/>
                <a:gd name="T28" fmla="*/ 341 w 1505"/>
                <a:gd name="T29" fmla="*/ 545 h 1101"/>
                <a:gd name="T30" fmla="*/ 542 w 1505"/>
                <a:gd name="T31" fmla="*/ 545 h 1101"/>
                <a:gd name="T32" fmla="*/ 542 w 1505"/>
                <a:gd name="T33" fmla="*/ 824 h 1101"/>
                <a:gd name="T34" fmla="*/ 637 w 1505"/>
                <a:gd name="T35" fmla="*/ 919 h 1101"/>
                <a:gd name="T36" fmla="*/ 1084 w 1505"/>
                <a:gd name="T37" fmla="*/ 919 h 1101"/>
                <a:gd name="T38" fmla="*/ 1120 w 1505"/>
                <a:gd name="T39" fmla="*/ 932 h 1101"/>
                <a:gd name="T40" fmla="*/ 1313 w 1505"/>
                <a:gd name="T41" fmla="*/ 1096 h 1101"/>
                <a:gd name="T42" fmla="*/ 1328 w 1505"/>
                <a:gd name="T43" fmla="*/ 1101 h 1101"/>
                <a:gd name="T44" fmla="*/ 1337 w 1505"/>
                <a:gd name="T45" fmla="*/ 1099 h 1101"/>
                <a:gd name="T46" fmla="*/ 1350 w 1505"/>
                <a:gd name="T47" fmla="*/ 1078 h 1101"/>
                <a:gd name="T48" fmla="*/ 1350 w 1505"/>
                <a:gd name="T49" fmla="*/ 919 h 1101"/>
                <a:gd name="T50" fmla="*/ 1410 w 1505"/>
                <a:gd name="T51" fmla="*/ 919 h 1101"/>
                <a:gd name="T52" fmla="*/ 1505 w 1505"/>
                <a:gd name="T53" fmla="*/ 824 h 1101"/>
                <a:gd name="T54" fmla="*/ 1505 w 1505"/>
                <a:gd name="T55" fmla="*/ 345 h 1101"/>
                <a:gd name="T56" fmla="*/ 1410 w 1505"/>
                <a:gd name="T57" fmla="*/ 250 h 1101"/>
                <a:gd name="T58" fmla="*/ 341 w 1505"/>
                <a:gd name="T59" fmla="*/ 500 h 1101"/>
                <a:gd name="T60" fmla="*/ 287 w 1505"/>
                <a:gd name="T61" fmla="*/ 520 h 1101"/>
                <a:gd name="T62" fmla="*/ 169 w 1505"/>
                <a:gd name="T63" fmla="*/ 619 h 1101"/>
                <a:gd name="T64" fmla="*/ 169 w 1505"/>
                <a:gd name="T65" fmla="*/ 535 h 1101"/>
                <a:gd name="T66" fmla="*/ 133 w 1505"/>
                <a:gd name="T67" fmla="*/ 500 h 1101"/>
                <a:gd name="T68" fmla="*/ 81 w 1505"/>
                <a:gd name="T69" fmla="*/ 500 h 1101"/>
                <a:gd name="T70" fmla="*/ 45 w 1505"/>
                <a:gd name="T71" fmla="*/ 464 h 1101"/>
                <a:gd name="T72" fmla="*/ 45 w 1505"/>
                <a:gd name="T73" fmla="*/ 81 h 1101"/>
                <a:gd name="T74" fmla="*/ 81 w 1505"/>
                <a:gd name="T75" fmla="*/ 45 h 1101"/>
                <a:gd name="T76" fmla="*/ 699 w 1505"/>
                <a:gd name="T77" fmla="*/ 45 h 1101"/>
                <a:gd name="T78" fmla="*/ 735 w 1505"/>
                <a:gd name="T79" fmla="*/ 81 h 1101"/>
                <a:gd name="T80" fmla="*/ 735 w 1505"/>
                <a:gd name="T81" fmla="*/ 250 h 1101"/>
                <a:gd name="T82" fmla="*/ 637 w 1505"/>
                <a:gd name="T83" fmla="*/ 250 h 1101"/>
                <a:gd name="T84" fmla="*/ 542 w 1505"/>
                <a:gd name="T85" fmla="*/ 345 h 1101"/>
                <a:gd name="T86" fmla="*/ 542 w 1505"/>
                <a:gd name="T87" fmla="*/ 500 h 1101"/>
                <a:gd name="T88" fmla="*/ 341 w 1505"/>
                <a:gd name="T89" fmla="*/ 500 h 1101"/>
                <a:gd name="T90" fmla="*/ 1460 w 1505"/>
                <a:gd name="T91" fmla="*/ 824 h 1101"/>
                <a:gd name="T92" fmla="*/ 1410 w 1505"/>
                <a:gd name="T93" fmla="*/ 874 h 1101"/>
                <a:gd name="T94" fmla="*/ 1344 w 1505"/>
                <a:gd name="T95" fmla="*/ 874 h 1101"/>
                <a:gd name="T96" fmla="*/ 1305 w 1505"/>
                <a:gd name="T97" fmla="*/ 913 h 1101"/>
                <a:gd name="T98" fmla="*/ 1305 w 1505"/>
                <a:gd name="T99" fmla="*/ 1030 h 1101"/>
                <a:gd name="T100" fmla="*/ 1149 w 1505"/>
                <a:gd name="T101" fmla="*/ 898 h 1101"/>
                <a:gd name="T102" fmla="*/ 1084 w 1505"/>
                <a:gd name="T103" fmla="*/ 874 h 1101"/>
                <a:gd name="T104" fmla="*/ 637 w 1505"/>
                <a:gd name="T105" fmla="*/ 874 h 1101"/>
                <a:gd name="T106" fmla="*/ 587 w 1505"/>
                <a:gd name="T107" fmla="*/ 824 h 1101"/>
                <a:gd name="T108" fmla="*/ 587 w 1505"/>
                <a:gd name="T109" fmla="*/ 345 h 1101"/>
                <a:gd name="T110" fmla="*/ 637 w 1505"/>
                <a:gd name="T111" fmla="*/ 295 h 1101"/>
                <a:gd name="T112" fmla="*/ 1410 w 1505"/>
                <a:gd name="T113" fmla="*/ 295 h 1101"/>
                <a:gd name="T114" fmla="*/ 1460 w 1505"/>
                <a:gd name="T115" fmla="*/ 345 h 1101"/>
                <a:gd name="T116" fmla="*/ 1460 w 1505"/>
                <a:gd name="T117" fmla="*/ 824 h 1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505" h="1101">
                  <a:moveTo>
                    <a:pt x="1410" y="250"/>
                  </a:moveTo>
                  <a:cubicBezTo>
                    <a:pt x="780" y="250"/>
                    <a:pt x="780" y="250"/>
                    <a:pt x="780" y="250"/>
                  </a:cubicBezTo>
                  <a:cubicBezTo>
                    <a:pt x="780" y="81"/>
                    <a:pt x="780" y="81"/>
                    <a:pt x="780" y="81"/>
                  </a:cubicBezTo>
                  <a:cubicBezTo>
                    <a:pt x="780" y="37"/>
                    <a:pt x="743" y="0"/>
                    <a:pt x="699" y="0"/>
                  </a:cubicBezTo>
                  <a:cubicBezTo>
                    <a:pt x="81" y="0"/>
                    <a:pt x="81" y="0"/>
                    <a:pt x="81" y="0"/>
                  </a:cubicBezTo>
                  <a:cubicBezTo>
                    <a:pt x="36" y="0"/>
                    <a:pt x="0" y="37"/>
                    <a:pt x="0" y="81"/>
                  </a:cubicBezTo>
                  <a:cubicBezTo>
                    <a:pt x="0" y="464"/>
                    <a:pt x="0" y="464"/>
                    <a:pt x="0" y="464"/>
                  </a:cubicBezTo>
                  <a:cubicBezTo>
                    <a:pt x="0" y="509"/>
                    <a:pt x="36" y="545"/>
                    <a:pt x="81" y="545"/>
                  </a:cubicBezTo>
                  <a:cubicBezTo>
                    <a:pt x="124" y="545"/>
                    <a:pt x="124" y="545"/>
                    <a:pt x="124" y="545"/>
                  </a:cubicBezTo>
                  <a:cubicBezTo>
                    <a:pt x="124" y="668"/>
                    <a:pt x="124" y="668"/>
                    <a:pt x="124" y="668"/>
                  </a:cubicBezTo>
                  <a:cubicBezTo>
                    <a:pt x="124" y="676"/>
                    <a:pt x="129" y="684"/>
                    <a:pt x="137" y="688"/>
                  </a:cubicBezTo>
                  <a:cubicBezTo>
                    <a:pt x="140" y="689"/>
                    <a:pt x="143" y="690"/>
                    <a:pt x="147" y="690"/>
                  </a:cubicBezTo>
                  <a:cubicBezTo>
                    <a:pt x="152" y="690"/>
                    <a:pt x="157" y="688"/>
                    <a:pt x="161" y="685"/>
                  </a:cubicBezTo>
                  <a:cubicBezTo>
                    <a:pt x="316" y="554"/>
                    <a:pt x="316" y="554"/>
                    <a:pt x="316" y="554"/>
                  </a:cubicBezTo>
                  <a:cubicBezTo>
                    <a:pt x="323" y="548"/>
                    <a:pt x="332" y="545"/>
                    <a:pt x="341" y="545"/>
                  </a:cubicBezTo>
                  <a:cubicBezTo>
                    <a:pt x="542" y="545"/>
                    <a:pt x="542" y="545"/>
                    <a:pt x="542" y="545"/>
                  </a:cubicBezTo>
                  <a:cubicBezTo>
                    <a:pt x="542" y="824"/>
                    <a:pt x="542" y="824"/>
                    <a:pt x="542" y="824"/>
                  </a:cubicBezTo>
                  <a:cubicBezTo>
                    <a:pt x="542" y="877"/>
                    <a:pt x="585" y="919"/>
                    <a:pt x="637" y="919"/>
                  </a:cubicBezTo>
                  <a:cubicBezTo>
                    <a:pt x="1084" y="919"/>
                    <a:pt x="1084" y="919"/>
                    <a:pt x="1084" y="919"/>
                  </a:cubicBezTo>
                  <a:cubicBezTo>
                    <a:pt x="1097" y="919"/>
                    <a:pt x="1110" y="924"/>
                    <a:pt x="1120" y="932"/>
                  </a:cubicBezTo>
                  <a:cubicBezTo>
                    <a:pt x="1313" y="1096"/>
                    <a:pt x="1313" y="1096"/>
                    <a:pt x="1313" y="1096"/>
                  </a:cubicBezTo>
                  <a:cubicBezTo>
                    <a:pt x="1317" y="1099"/>
                    <a:pt x="1322" y="1101"/>
                    <a:pt x="1328" y="1101"/>
                  </a:cubicBezTo>
                  <a:cubicBezTo>
                    <a:pt x="1331" y="1101"/>
                    <a:pt x="1334" y="1100"/>
                    <a:pt x="1337" y="1099"/>
                  </a:cubicBezTo>
                  <a:cubicBezTo>
                    <a:pt x="1345" y="1095"/>
                    <a:pt x="1350" y="1087"/>
                    <a:pt x="1350" y="1078"/>
                  </a:cubicBezTo>
                  <a:cubicBezTo>
                    <a:pt x="1350" y="919"/>
                    <a:pt x="1350" y="919"/>
                    <a:pt x="1350" y="919"/>
                  </a:cubicBezTo>
                  <a:cubicBezTo>
                    <a:pt x="1410" y="919"/>
                    <a:pt x="1410" y="919"/>
                    <a:pt x="1410" y="919"/>
                  </a:cubicBezTo>
                  <a:cubicBezTo>
                    <a:pt x="1463" y="919"/>
                    <a:pt x="1505" y="877"/>
                    <a:pt x="1505" y="824"/>
                  </a:cubicBezTo>
                  <a:cubicBezTo>
                    <a:pt x="1505" y="345"/>
                    <a:pt x="1505" y="345"/>
                    <a:pt x="1505" y="345"/>
                  </a:cubicBezTo>
                  <a:cubicBezTo>
                    <a:pt x="1505" y="293"/>
                    <a:pt x="1463" y="250"/>
                    <a:pt x="1410" y="250"/>
                  </a:cubicBezTo>
                  <a:close/>
                  <a:moveTo>
                    <a:pt x="341" y="500"/>
                  </a:moveTo>
                  <a:cubicBezTo>
                    <a:pt x="322" y="500"/>
                    <a:pt x="302" y="507"/>
                    <a:pt x="287" y="520"/>
                  </a:cubicBezTo>
                  <a:cubicBezTo>
                    <a:pt x="169" y="619"/>
                    <a:pt x="169" y="619"/>
                    <a:pt x="169" y="619"/>
                  </a:cubicBezTo>
                  <a:cubicBezTo>
                    <a:pt x="169" y="535"/>
                    <a:pt x="169" y="535"/>
                    <a:pt x="169" y="535"/>
                  </a:cubicBezTo>
                  <a:cubicBezTo>
                    <a:pt x="169" y="516"/>
                    <a:pt x="153" y="500"/>
                    <a:pt x="133" y="500"/>
                  </a:cubicBezTo>
                  <a:cubicBezTo>
                    <a:pt x="81" y="500"/>
                    <a:pt x="81" y="500"/>
                    <a:pt x="81" y="500"/>
                  </a:cubicBezTo>
                  <a:cubicBezTo>
                    <a:pt x="61" y="500"/>
                    <a:pt x="45" y="484"/>
                    <a:pt x="45" y="464"/>
                  </a:cubicBezTo>
                  <a:cubicBezTo>
                    <a:pt x="45" y="81"/>
                    <a:pt x="45" y="81"/>
                    <a:pt x="45" y="81"/>
                  </a:cubicBezTo>
                  <a:cubicBezTo>
                    <a:pt x="45" y="61"/>
                    <a:pt x="61" y="45"/>
                    <a:pt x="81" y="45"/>
                  </a:cubicBezTo>
                  <a:cubicBezTo>
                    <a:pt x="699" y="45"/>
                    <a:pt x="699" y="45"/>
                    <a:pt x="699" y="45"/>
                  </a:cubicBezTo>
                  <a:cubicBezTo>
                    <a:pt x="719" y="45"/>
                    <a:pt x="735" y="61"/>
                    <a:pt x="735" y="81"/>
                  </a:cubicBezTo>
                  <a:cubicBezTo>
                    <a:pt x="735" y="250"/>
                    <a:pt x="735" y="250"/>
                    <a:pt x="735" y="250"/>
                  </a:cubicBezTo>
                  <a:cubicBezTo>
                    <a:pt x="637" y="250"/>
                    <a:pt x="637" y="250"/>
                    <a:pt x="637" y="250"/>
                  </a:cubicBezTo>
                  <a:cubicBezTo>
                    <a:pt x="585" y="250"/>
                    <a:pt x="542" y="293"/>
                    <a:pt x="542" y="345"/>
                  </a:cubicBezTo>
                  <a:cubicBezTo>
                    <a:pt x="542" y="500"/>
                    <a:pt x="542" y="500"/>
                    <a:pt x="542" y="500"/>
                  </a:cubicBezTo>
                  <a:lnTo>
                    <a:pt x="341" y="500"/>
                  </a:lnTo>
                  <a:close/>
                  <a:moveTo>
                    <a:pt x="1460" y="824"/>
                  </a:moveTo>
                  <a:cubicBezTo>
                    <a:pt x="1460" y="852"/>
                    <a:pt x="1438" y="874"/>
                    <a:pt x="1410" y="874"/>
                  </a:cubicBezTo>
                  <a:cubicBezTo>
                    <a:pt x="1344" y="874"/>
                    <a:pt x="1344" y="874"/>
                    <a:pt x="1344" y="874"/>
                  </a:cubicBezTo>
                  <a:cubicBezTo>
                    <a:pt x="1323" y="874"/>
                    <a:pt x="1305" y="892"/>
                    <a:pt x="1305" y="913"/>
                  </a:cubicBezTo>
                  <a:cubicBezTo>
                    <a:pt x="1305" y="1030"/>
                    <a:pt x="1305" y="1030"/>
                    <a:pt x="1305" y="1030"/>
                  </a:cubicBezTo>
                  <a:cubicBezTo>
                    <a:pt x="1149" y="898"/>
                    <a:pt x="1149" y="898"/>
                    <a:pt x="1149" y="898"/>
                  </a:cubicBezTo>
                  <a:cubicBezTo>
                    <a:pt x="1131" y="883"/>
                    <a:pt x="1108" y="874"/>
                    <a:pt x="1084" y="874"/>
                  </a:cubicBezTo>
                  <a:cubicBezTo>
                    <a:pt x="637" y="874"/>
                    <a:pt x="637" y="874"/>
                    <a:pt x="637" y="874"/>
                  </a:cubicBezTo>
                  <a:cubicBezTo>
                    <a:pt x="610" y="874"/>
                    <a:pt x="587" y="852"/>
                    <a:pt x="587" y="824"/>
                  </a:cubicBezTo>
                  <a:cubicBezTo>
                    <a:pt x="587" y="345"/>
                    <a:pt x="587" y="345"/>
                    <a:pt x="587" y="345"/>
                  </a:cubicBezTo>
                  <a:cubicBezTo>
                    <a:pt x="587" y="318"/>
                    <a:pt x="610" y="295"/>
                    <a:pt x="637" y="295"/>
                  </a:cubicBezTo>
                  <a:cubicBezTo>
                    <a:pt x="1410" y="295"/>
                    <a:pt x="1410" y="295"/>
                    <a:pt x="1410" y="295"/>
                  </a:cubicBezTo>
                  <a:cubicBezTo>
                    <a:pt x="1438" y="295"/>
                    <a:pt x="1460" y="318"/>
                    <a:pt x="1460" y="345"/>
                  </a:cubicBezTo>
                  <a:lnTo>
                    <a:pt x="1460" y="8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5" name="Freeform 7">
              <a:extLst>
                <a:ext uri="{FF2B5EF4-FFF2-40B4-BE49-F238E27FC236}">
                  <a16:creationId xmlns="" xmlns:a16="http://schemas.microsoft.com/office/drawing/2014/main" id="{A14C69E7-40B5-4C45-8014-3E1DED5AB5AF}"/>
                </a:ext>
              </a:extLst>
            </p:cNvPr>
            <p:cNvSpPr>
              <a:spLocks/>
            </p:cNvSpPr>
            <p:nvPr/>
          </p:nvSpPr>
          <p:spPr bwMode="auto">
            <a:xfrm>
              <a:off x="6208713" y="3227388"/>
              <a:ext cx="1833563" cy="173037"/>
            </a:xfrm>
            <a:custGeom>
              <a:avLst/>
              <a:gdLst>
                <a:gd name="T0" fmla="*/ 489 w 489"/>
                <a:gd name="T1" fmla="*/ 23 h 46"/>
                <a:gd name="T2" fmla="*/ 467 w 489"/>
                <a:gd name="T3" fmla="*/ 46 h 46"/>
                <a:gd name="T4" fmla="*/ 23 w 489"/>
                <a:gd name="T5" fmla="*/ 46 h 46"/>
                <a:gd name="T6" fmla="*/ 0 w 489"/>
                <a:gd name="T7" fmla="*/ 23 h 46"/>
                <a:gd name="T8" fmla="*/ 23 w 489"/>
                <a:gd name="T9" fmla="*/ 0 h 46"/>
                <a:gd name="T10" fmla="*/ 467 w 489"/>
                <a:gd name="T11" fmla="*/ 0 h 46"/>
                <a:gd name="T12" fmla="*/ 489 w 489"/>
                <a:gd name="T13" fmla="*/ 23 h 46"/>
              </a:gdLst>
              <a:ahLst/>
              <a:cxnLst>
                <a:cxn ang="0">
                  <a:pos x="T0" y="T1"/>
                </a:cxn>
                <a:cxn ang="0">
                  <a:pos x="T2" y="T3"/>
                </a:cxn>
                <a:cxn ang="0">
                  <a:pos x="T4" y="T5"/>
                </a:cxn>
                <a:cxn ang="0">
                  <a:pos x="T6" y="T7"/>
                </a:cxn>
                <a:cxn ang="0">
                  <a:pos x="T8" y="T9"/>
                </a:cxn>
                <a:cxn ang="0">
                  <a:pos x="T10" y="T11"/>
                </a:cxn>
                <a:cxn ang="0">
                  <a:pos x="T12" y="T13"/>
                </a:cxn>
              </a:cxnLst>
              <a:rect l="0" t="0" r="r" b="b"/>
              <a:pathLst>
                <a:path w="489" h="46">
                  <a:moveTo>
                    <a:pt x="489" y="23"/>
                  </a:moveTo>
                  <a:cubicBezTo>
                    <a:pt x="489" y="35"/>
                    <a:pt x="479" y="46"/>
                    <a:pt x="467" y="46"/>
                  </a:cubicBezTo>
                  <a:cubicBezTo>
                    <a:pt x="23" y="46"/>
                    <a:pt x="23" y="46"/>
                    <a:pt x="23" y="46"/>
                  </a:cubicBezTo>
                  <a:cubicBezTo>
                    <a:pt x="10" y="46"/>
                    <a:pt x="0" y="35"/>
                    <a:pt x="0" y="23"/>
                  </a:cubicBezTo>
                  <a:cubicBezTo>
                    <a:pt x="0" y="10"/>
                    <a:pt x="10" y="0"/>
                    <a:pt x="23" y="0"/>
                  </a:cubicBezTo>
                  <a:cubicBezTo>
                    <a:pt x="467" y="0"/>
                    <a:pt x="467" y="0"/>
                    <a:pt x="467" y="0"/>
                  </a:cubicBezTo>
                  <a:cubicBezTo>
                    <a:pt x="479" y="0"/>
                    <a:pt x="489" y="10"/>
                    <a:pt x="489"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6" name="Freeform 8">
              <a:extLst>
                <a:ext uri="{FF2B5EF4-FFF2-40B4-BE49-F238E27FC236}">
                  <a16:creationId xmlns="" xmlns:a16="http://schemas.microsoft.com/office/drawing/2014/main" id="{AD0599CF-7EB6-4172-A9F8-A441F3A6BBFD}"/>
                </a:ext>
              </a:extLst>
            </p:cNvPr>
            <p:cNvSpPr>
              <a:spLocks/>
            </p:cNvSpPr>
            <p:nvPr/>
          </p:nvSpPr>
          <p:spPr bwMode="auto">
            <a:xfrm>
              <a:off x="6208713" y="3786188"/>
              <a:ext cx="1833563" cy="168275"/>
            </a:xfrm>
            <a:custGeom>
              <a:avLst/>
              <a:gdLst>
                <a:gd name="T0" fmla="*/ 489 w 489"/>
                <a:gd name="T1" fmla="*/ 22 h 45"/>
                <a:gd name="T2" fmla="*/ 467 w 489"/>
                <a:gd name="T3" fmla="*/ 45 h 45"/>
                <a:gd name="T4" fmla="*/ 23 w 489"/>
                <a:gd name="T5" fmla="*/ 45 h 45"/>
                <a:gd name="T6" fmla="*/ 0 w 489"/>
                <a:gd name="T7" fmla="*/ 22 h 45"/>
                <a:gd name="T8" fmla="*/ 23 w 489"/>
                <a:gd name="T9" fmla="*/ 0 h 45"/>
                <a:gd name="T10" fmla="*/ 467 w 489"/>
                <a:gd name="T11" fmla="*/ 0 h 45"/>
                <a:gd name="T12" fmla="*/ 489 w 489"/>
                <a:gd name="T13" fmla="*/ 22 h 45"/>
              </a:gdLst>
              <a:ahLst/>
              <a:cxnLst>
                <a:cxn ang="0">
                  <a:pos x="T0" y="T1"/>
                </a:cxn>
                <a:cxn ang="0">
                  <a:pos x="T2" y="T3"/>
                </a:cxn>
                <a:cxn ang="0">
                  <a:pos x="T4" y="T5"/>
                </a:cxn>
                <a:cxn ang="0">
                  <a:pos x="T6" y="T7"/>
                </a:cxn>
                <a:cxn ang="0">
                  <a:pos x="T8" y="T9"/>
                </a:cxn>
                <a:cxn ang="0">
                  <a:pos x="T10" y="T11"/>
                </a:cxn>
                <a:cxn ang="0">
                  <a:pos x="T12" y="T13"/>
                </a:cxn>
              </a:cxnLst>
              <a:rect l="0" t="0" r="r" b="b"/>
              <a:pathLst>
                <a:path w="489" h="45">
                  <a:moveTo>
                    <a:pt x="489" y="22"/>
                  </a:moveTo>
                  <a:cubicBezTo>
                    <a:pt x="489" y="35"/>
                    <a:pt x="479" y="45"/>
                    <a:pt x="467" y="45"/>
                  </a:cubicBezTo>
                  <a:cubicBezTo>
                    <a:pt x="23" y="45"/>
                    <a:pt x="23" y="45"/>
                    <a:pt x="23" y="45"/>
                  </a:cubicBezTo>
                  <a:cubicBezTo>
                    <a:pt x="10" y="45"/>
                    <a:pt x="0" y="35"/>
                    <a:pt x="0" y="22"/>
                  </a:cubicBezTo>
                  <a:cubicBezTo>
                    <a:pt x="0" y="10"/>
                    <a:pt x="10" y="0"/>
                    <a:pt x="23" y="0"/>
                  </a:cubicBezTo>
                  <a:cubicBezTo>
                    <a:pt x="467" y="0"/>
                    <a:pt x="467" y="0"/>
                    <a:pt x="467" y="0"/>
                  </a:cubicBezTo>
                  <a:cubicBezTo>
                    <a:pt x="479" y="0"/>
                    <a:pt x="489" y="10"/>
                    <a:pt x="489"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7" name="Freeform 9">
              <a:extLst>
                <a:ext uri="{FF2B5EF4-FFF2-40B4-BE49-F238E27FC236}">
                  <a16:creationId xmlns="" xmlns:a16="http://schemas.microsoft.com/office/drawing/2014/main" id="{3F708D5A-355D-46B1-A41B-C5D95A7249D1}"/>
                </a:ext>
              </a:extLst>
            </p:cNvPr>
            <p:cNvSpPr>
              <a:spLocks/>
            </p:cNvSpPr>
            <p:nvPr/>
          </p:nvSpPr>
          <p:spPr bwMode="auto">
            <a:xfrm>
              <a:off x="3924301" y="1936750"/>
              <a:ext cx="1593850" cy="169862"/>
            </a:xfrm>
            <a:custGeom>
              <a:avLst/>
              <a:gdLst>
                <a:gd name="T0" fmla="*/ 425 w 425"/>
                <a:gd name="T1" fmla="*/ 22 h 45"/>
                <a:gd name="T2" fmla="*/ 403 w 425"/>
                <a:gd name="T3" fmla="*/ 45 h 45"/>
                <a:gd name="T4" fmla="*/ 23 w 425"/>
                <a:gd name="T5" fmla="*/ 45 h 45"/>
                <a:gd name="T6" fmla="*/ 0 w 425"/>
                <a:gd name="T7" fmla="*/ 22 h 45"/>
                <a:gd name="T8" fmla="*/ 23 w 425"/>
                <a:gd name="T9" fmla="*/ 0 h 45"/>
                <a:gd name="T10" fmla="*/ 403 w 425"/>
                <a:gd name="T11" fmla="*/ 0 h 45"/>
                <a:gd name="T12" fmla="*/ 425 w 425"/>
                <a:gd name="T13" fmla="*/ 22 h 45"/>
              </a:gdLst>
              <a:ahLst/>
              <a:cxnLst>
                <a:cxn ang="0">
                  <a:pos x="T0" y="T1"/>
                </a:cxn>
                <a:cxn ang="0">
                  <a:pos x="T2" y="T3"/>
                </a:cxn>
                <a:cxn ang="0">
                  <a:pos x="T4" y="T5"/>
                </a:cxn>
                <a:cxn ang="0">
                  <a:pos x="T6" y="T7"/>
                </a:cxn>
                <a:cxn ang="0">
                  <a:pos x="T8" y="T9"/>
                </a:cxn>
                <a:cxn ang="0">
                  <a:pos x="T10" y="T11"/>
                </a:cxn>
                <a:cxn ang="0">
                  <a:pos x="T12" y="T13"/>
                </a:cxn>
              </a:cxnLst>
              <a:rect l="0" t="0" r="r" b="b"/>
              <a:pathLst>
                <a:path w="425" h="45">
                  <a:moveTo>
                    <a:pt x="425" y="22"/>
                  </a:moveTo>
                  <a:cubicBezTo>
                    <a:pt x="425" y="35"/>
                    <a:pt x="415" y="45"/>
                    <a:pt x="403" y="45"/>
                  </a:cubicBezTo>
                  <a:cubicBezTo>
                    <a:pt x="23" y="45"/>
                    <a:pt x="23" y="45"/>
                    <a:pt x="23" y="45"/>
                  </a:cubicBezTo>
                  <a:cubicBezTo>
                    <a:pt x="11" y="45"/>
                    <a:pt x="0" y="35"/>
                    <a:pt x="0" y="22"/>
                  </a:cubicBezTo>
                  <a:cubicBezTo>
                    <a:pt x="0" y="10"/>
                    <a:pt x="11" y="0"/>
                    <a:pt x="23" y="0"/>
                  </a:cubicBezTo>
                  <a:cubicBezTo>
                    <a:pt x="403" y="0"/>
                    <a:pt x="403" y="0"/>
                    <a:pt x="403" y="0"/>
                  </a:cubicBezTo>
                  <a:cubicBezTo>
                    <a:pt x="415" y="0"/>
                    <a:pt x="425" y="10"/>
                    <a:pt x="425"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8" name="Freeform 10">
              <a:extLst>
                <a:ext uri="{FF2B5EF4-FFF2-40B4-BE49-F238E27FC236}">
                  <a16:creationId xmlns="" xmlns:a16="http://schemas.microsoft.com/office/drawing/2014/main" id="{65BAFEFB-6899-421D-BA90-47616CFD586F}"/>
                </a:ext>
              </a:extLst>
            </p:cNvPr>
            <p:cNvSpPr>
              <a:spLocks/>
            </p:cNvSpPr>
            <p:nvPr/>
          </p:nvSpPr>
          <p:spPr bwMode="auto">
            <a:xfrm>
              <a:off x="3924301" y="2371725"/>
              <a:ext cx="1136650" cy="169862"/>
            </a:xfrm>
            <a:custGeom>
              <a:avLst/>
              <a:gdLst>
                <a:gd name="T0" fmla="*/ 303 w 303"/>
                <a:gd name="T1" fmla="*/ 23 h 45"/>
                <a:gd name="T2" fmla="*/ 281 w 303"/>
                <a:gd name="T3" fmla="*/ 45 h 45"/>
                <a:gd name="T4" fmla="*/ 23 w 303"/>
                <a:gd name="T5" fmla="*/ 45 h 45"/>
                <a:gd name="T6" fmla="*/ 0 w 303"/>
                <a:gd name="T7" fmla="*/ 23 h 45"/>
                <a:gd name="T8" fmla="*/ 23 w 303"/>
                <a:gd name="T9" fmla="*/ 0 h 45"/>
                <a:gd name="T10" fmla="*/ 281 w 303"/>
                <a:gd name="T11" fmla="*/ 0 h 45"/>
                <a:gd name="T12" fmla="*/ 303 w 303"/>
                <a:gd name="T13" fmla="*/ 23 h 45"/>
              </a:gdLst>
              <a:ahLst/>
              <a:cxnLst>
                <a:cxn ang="0">
                  <a:pos x="T0" y="T1"/>
                </a:cxn>
                <a:cxn ang="0">
                  <a:pos x="T2" y="T3"/>
                </a:cxn>
                <a:cxn ang="0">
                  <a:pos x="T4" y="T5"/>
                </a:cxn>
                <a:cxn ang="0">
                  <a:pos x="T6" y="T7"/>
                </a:cxn>
                <a:cxn ang="0">
                  <a:pos x="T8" y="T9"/>
                </a:cxn>
                <a:cxn ang="0">
                  <a:pos x="T10" y="T11"/>
                </a:cxn>
                <a:cxn ang="0">
                  <a:pos x="T12" y="T13"/>
                </a:cxn>
              </a:cxnLst>
              <a:rect l="0" t="0" r="r" b="b"/>
              <a:pathLst>
                <a:path w="303" h="45">
                  <a:moveTo>
                    <a:pt x="303" y="23"/>
                  </a:moveTo>
                  <a:cubicBezTo>
                    <a:pt x="303" y="35"/>
                    <a:pt x="293" y="45"/>
                    <a:pt x="281" y="45"/>
                  </a:cubicBezTo>
                  <a:cubicBezTo>
                    <a:pt x="23" y="45"/>
                    <a:pt x="23" y="45"/>
                    <a:pt x="23" y="45"/>
                  </a:cubicBezTo>
                  <a:cubicBezTo>
                    <a:pt x="11" y="45"/>
                    <a:pt x="0" y="35"/>
                    <a:pt x="0" y="23"/>
                  </a:cubicBezTo>
                  <a:cubicBezTo>
                    <a:pt x="0" y="10"/>
                    <a:pt x="11" y="0"/>
                    <a:pt x="23" y="0"/>
                  </a:cubicBezTo>
                  <a:cubicBezTo>
                    <a:pt x="281" y="0"/>
                    <a:pt x="281" y="0"/>
                    <a:pt x="281" y="0"/>
                  </a:cubicBezTo>
                  <a:cubicBezTo>
                    <a:pt x="293" y="0"/>
                    <a:pt x="303" y="10"/>
                    <a:pt x="303"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
        <p:nvSpPr>
          <p:cNvPr id="59" name="Freeform 6">
            <a:extLst>
              <a:ext uri="{FF2B5EF4-FFF2-40B4-BE49-F238E27FC236}">
                <a16:creationId xmlns="" xmlns:a16="http://schemas.microsoft.com/office/drawing/2014/main" id="{836E46CD-8AE2-457F-9264-CF20811F7DA2}"/>
              </a:ext>
            </a:extLst>
          </p:cNvPr>
          <p:cNvSpPr>
            <a:spLocks/>
          </p:cNvSpPr>
          <p:nvPr userDrawn="1"/>
        </p:nvSpPr>
        <p:spPr bwMode="auto">
          <a:xfrm>
            <a:off x="4619836" y="296368"/>
            <a:ext cx="7560000" cy="864888"/>
          </a:xfrm>
          <a:custGeom>
            <a:avLst/>
            <a:gdLst>
              <a:gd name="T0" fmla="*/ 6409 w 6533"/>
              <a:gd name="T1" fmla="*/ 0 h 617"/>
              <a:gd name="T2" fmla="*/ 0 w 6533"/>
              <a:gd name="T3" fmla="*/ 0 h 617"/>
              <a:gd name="T4" fmla="*/ 126 w 6533"/>
              <a:gd name="T5" fmla="*/ 310 h 617"/>
              <a:gd name="T6" fmla="*/ 0 w 6533"/>
              <a:gd name="T7" fmla="*/ 617 h 617"/>
              <a:gd name="T8" fmla="*/ 6409 w 6533"/>
              <a:gd name="T9" fmla="*/ 617 h 617"/>
              <a:gd name="T10" fmla="*/ 6533 w 6533"/>
              <a:gd name="T11" fmla="*/ 310 h 617"/>
              <a:gd name="T12" fmla="*/ 6409 w 6533"/>
              <a:gd name="T13" fmla="*/ 0 h 617"/>
              <a:gd name="connsiteX0" fmla="*/ 9810 w 9810"/>
              <a:gd name="connsiteY0" fmla="*/ 0 h 10000"/>
              <a:gd name="connsiteX1" fmla="*/ 0 w 9810"/>
              <a:gd name="connsiteY1" fmla="*/ 0 h 10000"/>
              <a:gd name="connsiteX2" fmla="*/ 193 w 9810"/>
              <a:gd name="connsiteY2" fmla="*/ 5024 h 10000"/>
              <a:gd name="connsiteX3" fmla="*/ 0 w 9810"/>
              <a:gd name="connsiteY3" fmla="*/ 10000 h 10000"/>
              <a:gd name="connsiteX4" fmla="*/ 9810 w 9810"/>
              <a:gd name="connsiteY4" fmla="*/ 10000 h 10000"/>
              <a:gd name="connsiteX5" fmla="*/ 7589 w 9810"/>
              <a:gd name="connsiteY5" fmla="*/ 5574 h 10000"/>
              <a:gd name="connsiteX6" fmla="*/ 9810 w 9810"/>
              <a:gd name="connsiteY6" fmla="*/ 0 h 10000"/>
              <a:gd name="connsiteX0" fmla="*/ 7021 w 10000"/>
              <a:gd name="connsiteY0" fmla="*/ 0 h 10000"/>
              <a:gd name="connsiteX1" fmla="*/ 0 w 10000"/>
              <a:gd name="connsiteY1" fmla="*/ 0 h 10000"/>
              <a:gd name="connsiteX2" fmla="*/ 197 w 10000"/>
              <a:gd name="connsiteY2" fmla="*/ 5024 h 10000"/>
              <a:gd name="connsiteX3" fmla="*/ 0 w 10000"/>
              <a:gd name="connsiteY3" fmla="*/ 10000 h 10000"/>
              <a:gd name="connsiteX4" fmla="*/ 10000 w 10000"/>
              <a:gd name="connsiteY4" fmla="*/ 10000 h 10000"/>
              <a:gd name="connsiteX5" fmla="*/ 7736 w 10000"/>
              <a:gd name="connsiteY5" fmla="*/ 5574 h 10000"/>
              <a:gd name="connsiteX6" fmla="*/ 7021 w 10000"/>
              <a:gd name="connsiteY6" fmla="*/ 0 h 10000"/>
              <a:gd name="connsiteX0" fmla="*/ 7021 w 7736"/>
              <a:gd name="connsiteY0" fmla="*/ 0 h 10038"/>
              <a:gd name="connsiteX1" fmla="*/ 0 w 7736"/>
              <a:gd name="connsiteY1" fmla="*/ 0 h 10038"/>
              <a:gd name="connsiteX2" fmla="*/ 197 w 7736"/>
              <a:gd name="connsiteY2" fmla="*/ 5024 h 10038"/>
              <a:gd name="connsiteX3" fmla="*/ 0 w 7736"/>
              <a:gd name="connsiteY3" fmla="*/ 10000 h 10038"/>
              <a:gd name="connsiteX4" fmla="*/ 7017 w 7736"/>
              <a:gd name="connsiteY4" fmla="*/ 10038 h 10038"/>
              <a:gd name="connsiteX5" fmla="*/ 7736 w 7736"/>
              <a:gd name="connsiteY5" fmla="*/ 5574 h 10038"/>
              <a:gd name="connsiteX6" fmla="*/ 7021 w 7736"/>
              <a:gd name="connsiteY6" fmla="*/ 0 h 10038"/>
              <a:gd name="connsiteX0" fmla="*/ 9076 w 9316"/>
              <a:gd name="connsiteY0" fmla="*/ 0 h 10000"/>
              <a:gd name="connsiteX1" fmla="*/ 0 w 9316"/>
              <a:gd name="connsiteY1" fmla="*/ 0 h 10000"/>
              <a:gd name="connsiteX2" fmla="*/ 255 w 9316"/>
              <a:gd name="connsiteY2" fmla="*/ 5005 h 10000"/>
              <a:gd name="connsiteX3" fmla="*/ 0 w 9316"/>
              <a:gd name="connsiteY3" fmla="*/ 9962 h 10000"/>
              <a:gd name="connsiteX4" fmla="*/ 9071 w 9316"/>
              <a:gd name="connsiteY4" fmla="*/ 10000 h 10000"/>
              <a:gd name="connsiteX5" fmla="*/ 9316 w 9316"/>
              <a:gd name="connsiteY5" fmla="*/ 5668 h 10000"/>
              <a:gd name="connsiteX6" fmla="*/ 9076 w 9316"/>
              <a:gd name="connsiteY6" fmla="*/ 0 h 10000"/>
              <a:gd name="connsiteX0" fmla="*/ 9742 w 10000"/>
              <a:gd name="connsiteY0" fmla="*/ 0 h 10000"/>
              <a:gd name="connsiteX1" fmla="*/ 0 w 10000"/>
              <a:gd name="connsiteY1" fmla="*/ 0 h 10000"/>
              <a:gd name="connsiteX2" fmla="*/ 274 w 10000"/>
              <a:gd name="connsiteY2" fmla="*/ 5005 h 10000"/>
              <a:gd name="connsiteX3" fmla="*/ 0 w 10000"/>
              <a:gd name="connsiteY3" fmla="*/ 9962 h 10000"/>
              <a:gd name="connsiteX4" fmla="*/ 9737 w 10000"/>
              <a:gd name="connsiteY4" fmla="*/ 10000 h 10000"/>
              <a:gd name="connsiteX5" fmla="*/ 10000 w 10000"/>
              <a:gd name="connsiteY5" fmla="*/ 5668 h 10000"/>
              <a:gd name="connsiteX6" fmla="*/ 9742 w 10000"/>
              <a:gd name="connsiteY6" fmla="*/ 0 h 10000"/>
              <a:gd name="connsiteX0" fmla="*/ 9742 w 9877"/>
              <a:gd name="connsiteY0" fmla="*/ 0 h 10000"/>
              <a:gd name="connsiteX1" fmla="*/ 0 w 9877"/>
              <a:gd name="connsiteY1" fmla="*/ 0 h 10000"/>
              <a:gd name="connsiteX2" fmla="*/ 274 w 9877"/>
              <a:gd name="connsiteY2" fmla="*/ 5005 h 10000"/>
              <a:gd name="connsiteX3" fmla="*/ 0 w 9877"/>
              <a:gd name="connsiteY3" fmla="*/ 9962 h 10000"/>
              <a:gd name="connsiteX4" fmla="*/ 9737 w 9877"/>
              <a:gd name="connsiteY4" fmla="*/ 10000 h 10000"/>
              <a:gd name="connsiteX5" fmla="*/ 9738 w 9877"/>
              <a:gd name="connsiteY5" fmla="*/ 5783 h 10000"/>
              <a:gd name="connsiteX6" fmla="*/ 9742 w 9877"/>
              <a:gd name="connsiteY6" fmla="*/ 0 h 10000"/>
              <a:gd name="connsiteX0" fmla="*/ 9863 w 9991"/>
              <a:gd name="connsiteY0" fmla="*/ 0 h 10000"/>
              <a:gd name="connsiteX1" fmla="*/ 0 w 9991"/>
              <a:gd name="connsiteY1" fmla="*/ 0 h 10000"/>
              <a:gd name="connsiteX2" fmla="*/ 277 w 9991"/>
              <a:gd name="connsiteY2" fmla="*/ 5005 h 10000"/>
              <a:gd name="connsiteX3" fmla="*/ 0 w 9991"/>
              <a:gd name="connsiteY3" fmla="*/ 9962 h 10000"/>
              <a:gd name="connsiteX4" fmla="*/ 9858 w 9991"/>
              <a:gd name="connsiteY4" fmla="*/ 10000 h 10000"/>
              <a:gd name="connsiteX5" fmla="*/ 9817 w 9991"/>
              <a:gd name="connsiteY5" fmla="*/ 5783 h 10000"/>
              <a:gd name="connsiteX6" fmla="*/ 9863 w 9991"/>
              <a:gd name="connsiteY6" fmla="*/ 0 h 10000"/>
              <a:gd name="connsiteX0" fmla="*/ 9872 w 10014"/>
              <a:gd name="connsiteY0" fmla="*/ 0 h 10000"/>
              <a:gd name="connsiteX1" fmla="*/ 0 w 10014"/>
              <a:gd name="connsiteY1" fmla="*/ 0 h 10000"/>
              <a:gd name="connsiteX2" fmla="*/ 277 w 10014"/>
              <a:gd name="connsiteY2" fmla="*/ 5005 h 10000"/>
              <a:gd name="connsiteX3" fmla="*/ 0 w 10014"/>
              <a:gd name="connsiteY3" fmla="*/ 9962 h 10000"/>
              <a:gd name="connsiteX4" fmla="*/ 9867 w 10014"/>
              <a:gd name="connsiteY4" fmla="*/ 10000 h 10000"/>
              <a:gd name="connsiteX5" fmla="*/ 9890 w 10014"/>
              <a:gd name="connsiteY5" fmla="*/ 5745 h 10000"/>
              <a:gd name="connsiteX6" fmla="*/ 9872 w 10014"/>
              <a:gd name="connsiteY6" fmla="*/ 0 h 10000"/>
              <a:gd name="connsiteX0" fmla="*/ 9872 w 10030"/>
              <a:gd name="connsiteY0" fmla="*/ 0 h 10000"/>
              <a:gd name="connsiteX1" fmla="*/ 0 w 10030"/>
              <a:gd name="connsiteY1" fmla="*/ 0 h 10000"/>
              <a:gd name="connsiteX2" fmla="*/ 277 w 10030"/>
              <a:gd name="connsiteY2" fmla="*/ 5005 h 10000"/>
              <a:gd name="connsiteX3" fmla="*/ 0 w 10030"/>
              <a:gd name="connsiteY3" fmla="*/ 9962 h 10000"/>
              <a:gd name="connsiteX4" fmla="*/ 9867 w 10030"/>
              <a:gd name="connsiteY4" fmla="*/ 10000 h 10000"/>
              <a:gd name="connsiteX5" fmla="*/ 9890 w 10030"/>
              <a:gd name="connsiteY5" fmla="*/ 5745 h 10000"/>
              <a:gd name="connsiteX6" fmla="*/ 9872 w 10030"/>
              <a:gd name="connsiteY6" fmla="*/ 0 h 10000"/>
              <a:gd name="connsiteX0" fmla="*/ 9872 w 9921"/>
              <a:gd name="connsiteY0" fmla="*/ 0 h 10000"/>
              <a:gd name="connsiteX1" fmla="*/ 0 w 9921"/>
              <a:gd name="connsiteY1" fmla="*/ 0 h 10000"/>
              <a:gd name="connsiteX2" fmla="*/ 277 w 9921"/>
              <a:gd name="connsiteY2" fmla="*/ 5005 h 10000"/>
              <a:gd name="connsiteX3" fmla="*/ 0 w 9921"/>
              <a:gd name="connsiteY3" fmla="*/ 9962 h 10000"/>
              <a:gd name="connsiteX4" fmla="*/ 9867 w 9921"/>
              <a:gd name="connsiteY4" fmla="*/ 10000 h 10000"/>
              <a:gd name="connsiteX5" fmla="*/ 9890 w 9921"/>
              <a:gd name="connsiteY5" fmla="*/ 5745 h 10000"/>
              <a:gd name="connsiteX6" fmla="*/ 9872 w 9921"/>
              <a:gd name="connsiteY6" fmla="*/ 0 h 10000"/>
              <a:gd name="connsiteX0" fmla="*/ 9951 w 9974"/>
              <a:gd name="connsiteY0" fmla="*/ 0 h 10000"/>
              <a:gd name="connsiteX1" fmla="*/ 0 w 9974"/>
              <a:gd name="connsiteY1" fmla="*/ 0 h 10000"/>
              <a:gd name="connsiteX2" fmla="*/ 279 w 9974"/>
              <a:gd name="connsiteY2" fmla="*/ 5005 h 10000"/>
              <a:gd name="connsiteX3" fmla="*/ 0 w 9974"/>
              <a:gd name="connsiteY3" fmla="*/ 9962 h 10000"/>
              <a:gd name="connsiteX4" fmla="*/ 9946 w 9974"/>
              <a:gd name="connsiteY4" fmla="*/ 10000 h 10000"/>
              <a:gd name="connsiteX5" fmla="*/ 9969 w 9974"/>
              <a:gd name="connsiteY5" fmla="*/ 5745 h 10000"/>
              <a:gd name="connsiteX6" fmla="*/ 9951 w 9974"/>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9995"/>
              <a:gd name="connsiteY0" fmla="*/ 0 h 10000"/>
              <a:gd name="connsiteX1" fmla="*/ 0 w 9995"/>
              <a:gd name="connsiteY1" fmla="*/ 0 h 10000"/>
              <a:gd name="connsiteX2" fmla="*/ 280 w 9995"/>
              <a:gd name="connsiteY2" fmla="*/ 5005 h 10000"/>
              <a:gd name="connsiteX3" fmla="*/ 0 w 9995"/>
              <a:gd name="connsiteY3" fmla="*/ 9962 h 10000"/>
              <a:gd name="connsiteX4" fmla="*/ 9972 w 9995"/>
              <a:gd name="connsiteY4" fmla="*/ 10000 h 10000"/>
              <a:gd name="connsiteX5" fmla="*/ 9995 w 9995"/>
              <a:gd name="connsiteY5" fmla="*/ 5745 h 10000"/>
              <a:gd name="connsiteX6" fmla="*/ 9977 w 9995"/>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9977 w 10000"/>
              <a:gd name="connsiteY4" fmla="*/ 10000 h 10000"/>
              <a:gd name="connsiteX5" fmla="*/ 10000 w 10000"/>
              <a:gd name="connsiteY5" fmla="*/ 5745 h 10000"/>
              <a:gd name="connsiteX6" fmla="*/ 9999 w 10000"/>
              <a:gd name="connsiteY6" fmla="*/ 0 h 10000"/>
              <a:gd name="connsiteX0" fmla="*/ 9999 w 10004"/>
              <a:gd name="connsiteY0" fmla="*/ 0 h 10000"/>
              <a:gd name="connsiteX1" fmla="*/ 0 w 10004"/>
              <a:gd name="connsiteY1" fmla="*/ 0 h 10000"/>
              <a:gd name="connsiteX2" fmla="*/ 280 w 10004"/>
              <a:gd name="connsiteY2" fmla="*/ 5005 h 10000"/>
              <a:gd name="connsiteX3" fmla="*/ 0 w 10004"/>
              <a:gd name="connsiteY3" fmla="*/ 9962 h 10000"/>
              <a:gd name="connsiteX4" fmla="*/ 10000 w 10004"/>
              <a:gd name="connsiteY4" fmla="*/ 10000 h 10000"/>
              <a:gd name="connsiteX5" fmla="*/ 10000 w 10004"/>
              <a:gd name="connsiteY5" fmla="*/ 5745 h 10000"/>
              <a:gd name="connsiteX6" fmla="*/ 9999 w 10004"/>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10000 w 10000"/>
              <a:gd name="connsiteY4" fmla="*/ 10000 h 10000"/>
              <a:gd name="connsiteX5" fmla="*/ 10000 w 10000"/>
              <a:gd name="connsiteY5" fmla="*/ 5745 h 10000"/>
              <a:gd name="connsiteX6" fmla="*/ 9999 w 10000"/>
              <a:gd name="connsiteY6" fmla="*/ 0 h 10000"/>
              <a:gd name="connsiteX0" fmla="*/ 14796 w 14796"/>
              <a:gd name="connsiteY0" fmla="*/ 0 h 10000"/>
              <a:gd name="connsiteX1" fmla="*/ 0 w 14796"/>
              <a:gd name="connsiteY1" fmla="*/ 0 h 10000"/>
              <a:gd name="connsiteX2" fmla="*/ 280 w 14796"/>
              <a:gd name="connsiteY2" fmla="*/ 5005 h 10000"/>
              <a:gd name="connsiteX3" fmla="*/ 0 w 14796"/>
              <a:gd name="connsiteY3" fmla="*/ 9962 h 10000"/>
              <a:gd name="connsiteX4" fmla="*/ 10000 w 14796"/>
              <a:gd name="connsiteY4" fmla="*/ 10000 h 10000"/>
              <a:gd name="connsiteX5" fmla="*/ 10000 w 14796"/>
              <a:gd name="connsiteY5" fmla="*/ 5745 h 10000"/>
              <a:gd name="connsiteX6" fmla="*/ 14796 w 14796"/>
              <a:gd name="connsiteY6" fmla="*/ 0 h 10000"/>
              <a:gd name="connsiteX0" fmla="*/ 14796 w 14796"/>
              <a:gd name="connsiteY0" fmla="*/ 0 h 9968"/>
              <a:gd name="connsiteX1" fmla="*/ 0 w 14796"/>
              <a:gd name="connsiteY1" fmla="*/ 0 h 9968"/>
              <a:gd name="connsiteX2" fmla="*/ 280 w 14796"/>
              <a:gd name="connsiteY2" fmla="*/ 5005 h 9968"/>
              <a:gd name="connsiteX3" fmla="*/ 0 w 14796"/>
              <a:gd name="connsiteY3" fmla="*/ 9962 h 9968"/>
              <a:gd name="connsiteX4" fmla="*/ 14788 w 14796"/>
              <a:gd name="connsiteY4" fmla="*/ 9968 h 9968"/>
              <a:gd name="connsiteX5" fmla="*/ 10000 w 14796"/>
              <a:gd name="connsiteY5" fmla="*/ 5745 h 9968"/>
              <a:gd name="connsiteX6" fmla="*/ 14796 w 14796"/>
              <a:gd name="connsiteY6" fmla="*/ 0 h 9968"/>
              <a:gd name="connsiteX0" fmla="*/ 10000 w 10000"/>
              <a:gd name="connsiteY0" fmla="*/ 0 h 10000"/>
              <a:gd name="connsiteX1" fmla="*/ 0 w 10000"/>
              <a:gd name="connsiteY1" fmla="*/ 0 h 10000"/>
              <a:gd name="connsiteX2" fmla="*/ 189 w 10000"/>
              <a:gd name="connsiteY2" fmla="*/ 5021 h 10000"/>
              <a:gd name="connsiteX3" fmla="*/ 0 w 10000"/>
              <a:gd name="connsiteY3" fmla="*/ 9994 h 10000"/>
              <a:gd name="connsiteX4" fmla="*/ 9995 w 10000"/>
              <a:gd name="connsiteY4" fmla="*/ 10000 h 10000"/>
              <a:gd name="connsiteX5" fmla="*/ 9998 w 10000"/>
              <a:gd name="connsiteY5" fmla="*/ 6152 h 10000"/>
              <a:gd name="connsiteX6" fmla="*/ 10000 w 10000"/>
              <a:gd name="connsiteY6"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000" h="10000">
                <a:moveTo>
                  <a:pt x="10000" y="0"/>
                </a:moveTo>
                <a:lnTo>
                  <a:pt x="0" y="0"/>
                </a:lnTo>
                <a:cubicBezTo>
                  <a:pt x="62" y="1674"/>
                  <a:pt x="124" y="3347"/>
                  <a:pt x="189" y="5021"/>
                </a:cubicBezTo>
                <a:cubicBezTo>
                  <a:pt x="124" y="6679"/>
                  <a:pt x="62" y="8336"/>
                  <a:pt x="0" y="9994"/>
                </a:cubicBezTo>
                <a:lnTo>
                  <a:pt x="9995" y="10000"/>
                </a:lnTo>
                <a:cubicBezTo>
                  <a:pt x="9993" y="8184"/>
                  <a:pt x="9998" y="8051"/>
                  <a:pt x="9998" y="6152"/>
                </a:cubicBezTo>
                <a:cubicBezTo>
                  <a:pt x="9996" y="3296"/>
                  <a:pt x="10001" y="2674"/>
                  <a:pt x="10000" y="0"/>
                </a:cubicBez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60" name="Freeform 11">
            <a:extLst>
              <a:ext uri="{FF2B5EF4-FFF2-40B4-BE49-F238E27FC236}">
                <a16:creationId xmlns="" xmlns:a16="http://schemas.microsoft.com/office/drawing/2014/main" id="{7EE81883-92C7-4F1C-8FA1-F558D213CDFD}"/>
              </a:ext>
            </a:extLst>
          </p:cNvPr>
          <p:cNvSpPr>
            <a:spLocks/>
          </p:cNvSpPr>
          <p:nvPr userDrawn="1"/>
        </p:nvSpPr>
        <p:spPr bwMode="auto">
          <a:xfrm>
            <a:off x="4511824"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Tree>
    <p:extLst>
      <p:ext uri="{BB962C8B-B14F-4D97-AF65-F5344CB8AC3E}">
        <p14:creationId xmlns:p14="http://schemas.microsoft.com/office/powerpoint/2010/main" val="202342552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4.3">
    <p:spTree>
      <p:nvGrpSpPr>
        <p:cNvPr id="1" name=""/>
        <p:cNvGrpSpPr/>
        <p:nvPr/>
      </p:nvGrpSpPr>
      <p:grpSpPr>
        <a:xfrm>
          <a:off x="0" y="0"/>
          <a:ext cx="0" cy="0"/>
          <a:chOff x="0" y="0"/>
          <a:chExt cx="0" cy="0"/>
        </a:xfrm>
      </p:grpSpPr>
      <p:sp>
        <p:nvSpPr>
          <p:cNvPr id="41" name="TextBox 10">
            <a:extLst>
              <a:ext uri="{FF2B5EF4-FFF2-40B4-BE49-F238E27FC236}">
                <a16:creationId xmlns="" xmlns:a16="http://schemas.microsoft.com/office/drawing/2014/main" id="{F902D1C6-F660-4A5B-9723-3132BF7062CA}"/>
              </a:ext>
            </a:extLst>
          </p:cNvPr>
          <p:cNvSpPr txBox="1"/>
          <p:nvPr userDrawn="1"/>
        </p:nvSpPr>
        <p:spPr bwMode="auto">
          <a:xfrm>
            <a:off x="1595500" y="408779"/>
            <a:ext cx="2592288" cy="639559"/>
          </a:xfrm>
          <a:prstGeom prst="rect">
            <a:avLst/>
          </a:prstGeom>
          <a:noFill/>
          <a:ln w="9525">
            <a:noFill/>
            <a:miter lim="800000"/>
            <a:headEnd/>
            <a:tailEnd/>
          </a:ln>
        </p:spPr>
        <p:txBody>
          <a:bodyPr wrap="square" lIns="99980" tIns="49987" rIns="99980" bIns="49987" rtlCol="0">
            <a:spAutoFit/>
          </a:bodyPr>
          <a:lstStyle>
            <a:defPPr>
              <a:defRPr lang="zh-CN"/>
            </a:defPPr>
            <a:lvl1pPr defTabSz="1001624" eaLnBrk="0" hangingPunct="0">
              <a:defRPr sz="3500" b="1">
                <a:solidFill>
                  <a:schemeClr val="tx1">
                    <a:lumMod val="75000"/>
                    <a:lumOff val="25000"/>
                  </a:schemeClr>
                </a:solidFill>
                <a:latin typeface="+mn-ea"/>
                <a:ea typeface="+mn-ea"/>
                <a:cs typeface="Arial" pitchFamily="34" charset="0"/>
              </a:defRPr>
            </a:lvl1pPr>
          </a:lstStyle>
          <a:p>
            <a:pPr lvl="0" fontAlgn="ctr"/>
            <a:r>
              <a:rPr lang="en-US" altLang="zh-CN"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Objectives</a:t>
            </a:r>
          </a:p>
        </p:txBody>
      </p:sp>
      <p:sp>
        <p:nvSpPr>
          <p:cNvPr id="42" name="Freeform 9">
            <a:extLst>
              <a:ext uri="{FF2B5EF4-FFF2-40B4-BE49-F238E27FC236}">
                <a16:creationId xmlns="" xmlns:a16="http://schemas.microsoft.com/office/drawing/2014/main" id="{F696D86C-6DC3-414E-A929-5F283A4D79B9}"/>
              </a:ext>
            </a:extLst>
          </p:cNvPr>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latin typeface="Huawei Sans" panose="020C0503030203020204" pitchFamily="34" charset="0"/>
              <a:ea typeface="方正兰亭黑简体" panose="02000000000000000000" pitchFamily="2" charset="-122"/>
            </a:endParaRPr>
          </a:p>
        </p:txBody>
      </p:sp>
      <p:sp>
        <p:nvSpPr>
          <p:cNvPr id="43" name="Freeform 11">
            <a:extLst>
              <a:ext uri="{FF2B5EF4-FFF2-40B4-BE49-F238E27FC236}">
                <a16:creationId xmlns="" xmlns:a16="http://schemas.microsoft.com/office/drawing/2014/main" id="{708E1C34-DC20-4488-B77D-AC1A6D70ED0B}"/>
              </a:ext>
            </a:extLst>
          </p:cNvPr>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latin typeface="Huawei Sans" panose="020C0503030203020204" pitchFamily="34" charset="0"/>
              <a:ea typeface="方正兰亭黑简体" panose="02000000000000000000" pitchFamily="2" charset="-122"/>
            </a:endParaRPr>
          </a:p>
        </p:txBody>
      </p:sp>
      <p:grpSp>
        <p:nvGrpSpPr>
          <p:cNvPr id="44" name="组合 43">
            <a:extLst>
              <a:ext uri="{FF2B5EF4-FFF2-40B4-BE49-F238E27FC236}">
                <a16:creationId xmlns="" xmlns:a16="http://schemas.microsoft.com/office/drawing/2014/main" id="{3EA294EE-AA0E-4058-A97F-BE215F815E04}"/>
              </a:ext>
            </a:extLst>
          </p:cNvPr>
          <p:cNvGrpSpPr/>
          <p:nvPr userDrawn="1"/>
        </p:nvGrpSpPr>
        <p:grpSpPr>
          <a:xfrm>
            <a:off x="443372" y="440668"/>
            <a:ext cx="533970" cy="533470"/>
            <a:chOff x="2960687" y="4865687"/>
            <a:chExt cx="1698626" cy="1697038"/>
          </a:xfrm>
          <a:solidFill>
            <a:schemeClr val="bg1"/>
          </a:solidFill>
        </p:grpSpPr>
        <p:sp>
          <p:nvSpPr>
            <p:cNvPr id="45" name="Freeform 6">
              <a:extLst>
                <a:ext uri="{FF2B5EF4-FFF2-40B4-BE49-F238E27FC236}">
                  <a16:creationId xmlns="" xmlns:a16="http://schemas.microsoft.com/office/drawing/2014/main" id="{54429A12-14D4-4E2F-A1F5-849279EDA40B}"/>
                </a:ext>
              </a:extLst>
            </p:cNvPr>
            <p:cNvSpPr>
              <a:spLocks/>
            </p:cNvSpPr>
            <p:nvPr/>
          </p:nvSpPr>
          <p:spPr bwMode="auto">
            <a:xfrm>
              <a:off x="2960687" y="5251450"/>
              <a:ext cx="1311275" cy="1311275"/>
            </a:xfrm>
            <a:custGeom>
              <a:avLst/>
              <a:gdLst>
                <a:gd name="T0" fmla="*/ 1114 w 1293"/>
                <a:gd name="T1" fmla="*/ 294 h 1293"/>
                <a:gd name="T2" fmla="*/ 1233 w 1293"/>
                <a:gd name="T3" fmla="*/ 647 h 1293"/>
                <a:gd name="T4" fmla="*/ 647 w 1293"/>
                <a:gd name="T5" fmla="*/ 1233 h 1293"/>
                <a:gd name="T6" fmla="*/ 60 w 1293"/>
                <a:gd name="T7" fmla="*/ 647 h 1293"/>
                <a:gd name="T8" fmla="*/ 647 w 1293"/>
                <a:gd name="T9" fmla="*/ 60 h 1293"/>
                <a:gd name="T10" fmla="*/ 1001 w 1293"/>
                <a:gd name="T11" fmla="*/ 180 h 1293"/>
                <a:gd name="T12" fmla="*/ 1044 w 1293"/>
                <a:gd name="T13" fmla="*/ 137 h 1293"/>
                <a:gd name="T14" fmla="*/ 647 w 1293"/>
                <a:gd name="T15" fmla="*/ 0 h 1293"/>
                <a:gd name="T16" fmla="*/ 0 w 1293"/>
                <a:gd name="T17" fmla="*/ 647 h 1293"/>
                <a:gd name="T18" fmla="*/ 647 w 1293"/>
                <a:gd name="T19" fmla="*/ 1293 h 1293"/>
                <a:gd name="T20" fmla="*/ 1293 w 1293"/>
                <a:gd name="T21" fmla="*/ 647 h 1293"/>
                <a:gd name="T22" fmla="*/ 1157 w 1293"/>
                <a:gd name="T23" fmla="*/ 251 h 1293"/>
                <a:gd name="T24" fmla="*/ 1114 w 1293"/>
                <a:gd name="T25" fmla="*/ 294 h 12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93" h="1293">
                  <a:moveTo>
                    <a:pt x="1114" y="294"/>
                  </a:moveTo>
                  <a:cubicBezTo>
                    <a:pt x="1189" y="392"/>
                    <a:pt x="1233" y="514"/>
                    <a:pt x="1233" y="647"/>
                  </a:cubicBezTo>
                  <a:cubicBezTo>
                    <a:pt x="1233" y="970"/>
                    <a:pt x="970" y="1233"/>
                    <a:pt x="647" y="1233"/>
                  </a:cubicBezTo>
                  <a:cubicBezTo>
                    <a:pt x="323" y="1233"/>
                    <a:pt x="60" y="970"/>
                    <a:pt x="60" y="647"/>
                  </a:cubicBezTo>
                  <a:cubicBezTo>
                    <a:pt x="60" y="323"/>
                    <a:pt x="323" y="60"/>
                    <a:pt x="647" y="60"/>
                  </a:cubicBezTo>
                  <a:cubicBezTo>
                    <a:pt x="780" y="60"/>
                    <a:pt x="903" y="105"/>
                    <a:pt x="1001" y="180"/>
                  </a:cubicBezTo>
                  <a:cubicBezTo>
                    <a:pt x="1044" y="137"/>
                    <a:pt x="1044" y="137"/>
                    <a:pt x="1044" y="137"/>
                  </a:cubicBezTo>
                  <a:cubicBezTo>
                    <a:pt x="934" y="52"/>
                    <a:pt x="796" y="0"/>
                    <a:pt x="647" y="0"/>
                  </a:cubicBezTo>
                  <a:cubicBezTo>
                    <a:pt x="290" y="0"/>
                    <a:pt x="0" y="290"/>
                    <a:pt x="0" y="647"/>
                  </a:cubicBezTo>
                  <a:cubicBezTo>
                    <a:pt x="0" y="1003"/>
                    <a:pt x="290" y="1293"/>
                    <a:pt x="647" y="1293"/>
                  </a:cubicBezTo>
                  <a:cubicBezTo>
                    <a:pt x="1003" y="1293"/>
                    <a:pt x="1293" y="1003"/>
                    <a:pt x="1293" y="647"/>
                  </a:cubicBezTo>
                  <a:cubicBezTo>
                    <a:pt x="1293" y="498"/>
                    <a:pt x="1242" y="360"/>
                    <a:pt x="1157" y="251"/>
                  </a:cubicBezTo>
                  <a:lnTo>
                    <a:pt x="1114" y="29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Huawei Sans" panose="020C0503030203020204" pitchFamily="34" charset="0"/>
                <a:ea typeface="方正兰亭黑简体" panose="02000000000000000000" pitchFamily="2" charset="-122"/>
              </a:endParaRPr>
            </a:p>
          </p:txBody>
        </p:sp>
        <p:sp>
          <p:nvSpPr>
            <p:cNvPr id="46" name="Freeform 7">
              <a:extLst>
                <a:ext uri="{FF2B5EF4-FFF2-40B4-BE49-F238E27FC236}">
                  <a16:creationId xmlns="" xmlns:a16="http://schemas.microsoft.com/office/drawing/2014/main" id="{BDF5F100-F0E0-4984-A8B8-B2E89DD1FF75}"/>
                </a:ext>
              </a:extLst>
            </p:cNvPr>
            <p:cNvSpPr>
              <a:spLocks/>
            </p:cNvSpPr>
            <p:nvPr/>
          </p:nvSpPr>
          <p:spPr bwMode="auto">
            <a:xfrm>
              <a:off x="3168650" y="5459413"/>
              <a:ext cx="895350" cy="895350"/>
            </a:xfrm>
            <a:custGeom>
              <a:avLst/>
              <a:gdLst>
                <a:gd name="T0" fmla="*/ 762 w 883"/>
                <a:gd name="T1" fmla="*/ 235 h 883"/>
                <a:gd name="T2" fmla="*/ 823 w 883"/>
                <a:gd name="T3" fmla="*/ 442 h 883"/>
                <a:gd name="T4" fmla="*/ 442 w 883"/>
                <a:gd name="T5" fmla="*/ 823 h 883"/>
                <a:gd name="T6" fmla="*/ 60 w 883"/>
                <a:gd name="T7" fmla="*/ 442 h 883"/>
                <a:gd name="T8" fmla="*/ 442 w 883"/>
                <a:gd name="T9" fmla="*/ 60 h 883"/>
                <a:gd name="T10" fmla="*/ 649 w 883"/>
                <a:gd name="T11" fmla="*/ 122 h 883"/>
                <a:gd name="T12" fmla="*/ 692 w 883"/>
                <a:gd name="T13" fmla="*/ 78 h 883"/>
                <a:gd name="T14" fmla="*/ 442 w 883"/>
                <a:gd name="T15" fmla="*/ 0 h 883"/>
                <a:gd name="T16" fmla="*/ 0 w 883"/>
                <a:gd name="T17" fmla="*/ 442 h 883"/>
                <a:gd name="T18" fmla="*/ 442 w 883"/>
                <a:gd name="T19" fmla="*/ 883 h 883"/>
                <a:gd name="T20" fmla="*/ 883 w 883"/>
                <a:gd name="T21" fmla="*/ 442 h 883"/>
                <a:gd name="T22" fmla="*/ 806 w 883"/>
                <a:gd name="T23" fmla="*/ 192 h 883"/>
                <a:gd name="T24" fmla="*/ 762 w 883"/>
                <a:gd name="T25" fmla="*/ 235 h 8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83" h="883">
                  <a:moveTo>
                    <a:pt x="762" y="235"/>
                  </a:moveTo>
                  <a:cubicBezTo>
                    <a:pt x="801" y="295"/>
                    <a:pt x="823" y="366"/>
                    <a:pt x="823" y="442"/>
                  </a:cubicBezTo>
                  <a:cubicBezTo>
                    <a:pt x="823" y="652"/>
                    <a:pt x="652" y="823"/>
                    <a:pt x="442" y="823"/>
                  </a:cubicBezTo>
                  <a:cubicBezTo>
                    <a:pt x="231" y="823"/>
                    <a:pt x="60" y="652"/>
                    <a:pt x="60" y="442"/>
                  </a:cubicBezTo>
                  <a:cubicBezTo>
                    <a:pt x="60" y="231"/>
                    <a:pt x="231" y="60"/>
                    <a:pt x="442" y="60"/>
                  </a:cubicBezTo>
                  <a:cubicBezTo>
                    <a:pt x="518" y="60"/>
                    <a:pt x="589" y="83"/>
                    <a:pt x="649" y="122"/>
                  </a:cubicBezTo>
                  <a:cubicBezTo>
                    <a:pt x="692" y="78"/>
                    <a:pt x="692" y="78"/>
                    <a:pt x="692" y="78"/>
                  </a:cubicBezTo>
                  <a:cubicBezTo>
                    <a:pt x="621" y="29"/>
                    <a:pt x="535" y="0"/>
                    <a:pt x="442" y="0"/>
                  </a:cubicBezTo>
                  <a:cubicBezTo>
                    <a:pt x="198" y="0"/>
                    <a:pt x="0" y="198"/>
                    <a:pt x="0" y="442"/>
                  </a:cubicBezTo>
                  <a:cubicBezTo>
                    <a:pt x="0" y="685"/>
                    <a:pt x="198" y="883"/>
                    <a:pt x="442" y="883"/>
                  </a:cubicBezTo>
                  <a:cubicBezTo>
                    <a:pt x="685" y="883"/>
                    <a:pt x="883" y="685"/>
                    <a:pt x="883" y="442"/>
                  </a:cubicBezTo>
                  <a:cubicBezTo>
                    <a:pt x="883" y="349"/>
                    <a:pt x="855" y="263"/>
                    <a:pt x="806" y="192"/>
                  </a:cubicBezTo>
                  <a:lnTo>
                    <a:pt x="762" y="2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Huawei Sans" panose="020C0503030203020204" pitchFamily="34" charset="0"/>
                <a:ea typeface="方正兰亭黑简体" panose="02000000000000000000" pitchFamily="2" charset="-122"/>
              </a:endParaRPr>
            </a:p>
          </p:txBody>
        </p:sp>
        <p:sp>
          <p:nvSpPr>
            <p:cNvPr id="47" name="Freeform 8">
              <a:extLst>
                <a:ext uri="{FF2B5EF4-FFF2-40B4-BE49-F238E27FC236}">
                  <a16:creationId xmlns="" xmlns:a16="http://schemas.microsoft.com/office/drawing/2014/main" id="{49BD50E1-D0D8-4CA7-861A-A17CE81701C7}"/>
                </a:ext>
              </a:extLst>
            </p:cNvPr>
            <p:cNvSpPr>
              <a:spLocks/>
            </p:cNvSpPr>
            <p:nvPr/>
          </p:nvSpPr>
          <p:spPr bwMode="auto">
            <a:xfrm>
              <a:off x="3384550" y="5675313"/>
              <a:ext cx="463550" cy="463550"/>
            </a:xfrm>
            <a:custGeom>
              <a:avLst/>
              <a:gdLst>
                <a:gd name="T0" fmla="*/ 390 w 457"/>
                <a:gd name="T1" fmla="*/ 181 h 457"/>
                <a:gd name="T2" fmla="*/ 397 w 457"/>
                <a:gd name="T3" fmla="*/ 229 h 457"/>
                <a:gd name="T4" fmla="*/ 229 w 457"/>
                <a:gd name="T5" fmla="*/ 397 h 457"/>
                <a:gd name="T6" fmla="*/ 60 w 457"/>
                <a:gd name="T7" fmla="*/ 229 h 457"/>
                <a:gd name="T8" fmla="*/ 229 w 457"/>
                <a:gd name="T9" fmla="*/ 60 h 457"/>
                <a:gd name="T10" fmla="*/ 277 w 457"/>
                <a:gd name="T11" fmla="*/ 67 h 457"/>
                <a:gd name="T12" fmla="*/ 324 w 457"/>
                <a:gd name="T13" fmla="*/ 21 h 457"/>
                <a:gd name="T14" fmla="*/ 229 w 457"/>
                <a:gd name="T15" fmla="*/ 0 h 457"/>
                <a:gd name="T16" fmla="*/ 0 w 457"/>
                <a:gd name="T17" fmla="*/ 229 h 457"/>
                <a:gd name="T18" fmla="*/ 229 w 457"/>
                <a:gd name="T19" fmla="*/ 457 h 457"/>
                <a:gd name="T20" fmla="*/ 457 w 457"/>
                <a:gd name="T21" fmla="*/ 229 h 457"/>
                <a:gd name="T22" fmla="*/ 437 w 457"/>
                <a:gd name="T23" fmla="*/ 134 h 457"/>
                <a:gd name="T24" fmla="*/ 390 w 457"/>
                <a:gd name="T25" fmla="*/ 181 h 4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57" h="457">
                  <a:moveTo>
                    <a:pt x="390" y="181"/>
                  </a:moveTo>
                  <a:cubicBezTo>
                    <a:pt x="395" y="196"/>
                    <a:pt x="397" y="212"/>
                    <a:pt x="397" y="229"/>
                  </a:cubicBezTo>
                  <a:cubicBezTo>
                    <a:pt x="397" y="322"/>
                    <a:pt x="322" y="397"/>
                    <a:pt x="229" y="397"/>
                  </a:cubicBezTo>
                  <a:cubicBezTo>
                    <a:pt x="136" y="397"/>
                    <a:pt x="60" y="322"/>
                    <a:pt x="60" y="229"/>
                  </a:cubicBezTo>
                  <a:cubicBezTo>
                    <a:pt x="60" y="136"/>
                    <a:pt x="136" y="60"/>
                    <a:pt x="229" y="60"/>
                  </a:cubicBezTo>
                  <a:cubicBezTo>
                    <a:pt x="245" y="60"/>
                    <a:pt x="262" y="63"/>
                    <a:pt x="277" y="67"/>
                  </a:cubicBezTo>
                  <a:cubicBezTo>
                    <a:pt x="324" y="21"/>
                    <a:pt x="324" y="21"/>
                    <a:pt x="324" y="21"/>
                  </a:cubicBezTo>
                  <a:cubicBezTo>
                    <a:pt x="295" y="8"/>
                    <a:pt x="263" y="0"/>
                    <a:pt x="229" y="0"/>
                  </a:cubicBezTo>
                  <a:cubicBezTo>
                    <a:pt x="103" y="0"/>
                    <a:pt x="0" y="103"/>
                    <a:pt x="0" y="229"/>
                  </a:cubicBezTo>
                  <a:cubicBezTo>
                    <a:pt x="0" y="355"/>
                    <a:pt x="103" y="457"/>
                    <a:pt x="229" y="457"/>
                  </a:cubicBezTo>
                  <a:cubicBezTo>
                    <a:pt x="355" y="457"/>
                    <a:pt x="457" y="355"/>
                    <a:pt x="457" y="229"/>
                  </a:cubicBezTo>
                  <a:cubicBezTo>
                    <a:pt x="457" y="195"/>
                    <a:pt x="450" y="163"/>
                    <a:pt x="437" y="134"/>
                  </a:cubicBezTo>
                  <a:lnTo>
                    <a:pt x="390" y="18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Huawei Sans" panose="020C0503030203020204" pitchFamily="34" charset="0"/>
                <a:ea typeface="方正兰亭黑简体" panose="02000000000000000000" pitchFamily="2" charset="-122"/>
              </a:endParaRPr>
            </a:p>
          </p:txBody>
        </p:sp>
        <p:sp>
          <p:nvSpPr>
            <p:cNvPr id="48" name="Freeform 9">
              <a:extLst>
                <a:ext uri="{FF2B5EF4-FFF2-40B4-BE49-F238E27FC236}">
                  <a16:creationId xmlns="" xmlns:a16="http://schemas.microsoft.com/office/drawing/2014/main" id="{9AFD2171-9AC5-4D13-8627-B417FD599268}"/>
                </a:ext>
              </a:extLst>
            </p:cNvPr>
            <p:cNvSpPr>
              <a:spLocks/>
            </p:cNvSpPr>
            <p:nvPr/>
          </p:nvSpPr>
          <p:spPr bwMode="auto">
            <a:xfrm>
              <a:off x="3582988" y="5092700"/>
              <a:ext cx="850900" cy="844550"/>
            </a:xfrm>
            <a:custGeom>
              <a:avLst/>
              <a:gdLst>
                <a:gd name="T0" fmla="*/ 33 w 839"/>
                <a:gd name="T1" fmla="*/ 834 h 834"/>
                <a:gd name="T2" fmla="*/ 11 w 839"/>
                <a:gd name="T3" fmla="*/ 825 h 834"/>
                <a:gd name="T4" fmla="*/ 11 w 839"/>
                <a:gd name="T5" fmla="*/ 782 h 834"/>
                <a:gd name="T6" fmla="*/ 785 w 839"/>
                <a:gd name="T7" fmla="*/ 12 h 834"/>
                <a:gd name="T8" fmla="*/ 827 w 839"/>
                <a:gd name="T9" fmla="*/ 12 h 834"/>
                <a:gd name="T10" fmla="*/ 827 w 839"/>
                <a:gd name="T11" fmla="*/ 54 h 834"/>
                <a:gd name="T12" fmla="*/ 54 w 839"/>
                <a:gd name="T13" fmla="*/ 825 h 834"/>
                <a:gd name="T14" fmla="*/ 33 w 839"/>
                <a:gd name="T15" fmla="*/ 834 h 83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39" h="834">
                  <a:moveTo>
                    <a:pt x="33" y="834"/>
                  </a:moveTo>
                  <a:cubicBezTo>
                    <a:pt x="25" y="834"/>
                    <a:pt x="17" y="831"/>
                    <a:pt x="11" y="825"/>
                  </a:cubicBezTo>
                  <a:cubicBezTo>
                    <a:pt x="0" y="813"/>
                    <a:pt x="0" y="794"/>
                    <a:pt x="11" y="782"/>
                  </a:cubicBezTo>
                  <a:cubicBezTo>
                    <a:pt x="785" y="12"/>
                    <a:pt x="785" y="12"/>
                    <a:pt x="785" y="12"/>
                  </a:cubicBezTo>
                  <a:cubicBezTo>
                    <a:pt x="796" y="0"/>
                    <a:pt x="815" y="0"/>
                    <a:pt x="827" y="12"/>
                  </a:cubicBezTo>
                  <a:cubicBezTo>
                    <a:pt x="839" y="24"/>
                    <a:pt x="839" y="43"/>
                    <a:pt x="827" y="54"/>
                  </a:cubicBezTo>
                  <a:cubicBezTo>
                    <a:pt x="54" y="825"/>
                    <a:pt x="54" y="825"/>
                    <a:pt x="54" y="825"/>
                  </a:cubicBezTo>
                  <a:cubicBezTo>
                    <a:pt x="48" y="831"/>
                    <a:pt x="40" y="834"/>
                    <a:pt x="33" y="8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Huawei Sans" panose="020C0503030203020204" pitchFamily="34" charset="0"/>
                <a:ea typeface="方正兰亭黑简体" panose="02000000000000000000" pitchFamily="2" charset="-122"/>
              </a:endParaRPr>
            </a:p>
          </p:txBody>
        </p:sp>
        <p:sp>
          <p:nvSpPr>
            <p:cNvPr id="49" name="Freeform 10">
              <a:extLst>
                <a:ext uri="{FF2B5EF4-FFF2-40B4-BE49-F238E27FC236}">
                  <a16:creationId xmlns="" xmlns:a16="http://schemas.microsoft.com/office/drawing/2014/main" id="{D6522BD6-863A-4C5D-86FA-963CC64970DE}"/>
                </a:ext>
              </a:extLst>
            </p:cNvPr>
            <p:cNvSpPr>
              <a:spLocks noEditPoints="1"/>
            </p:cNvSpPr>
            <p:nvPr/>
          </p:nvSpPr>
          <p:spPr bwMode="auto">
            <a:xfrm>
              <a:off x="4140200" y="4865687"/>
              <a:ext cx="301625" cy="500063"/>
            </a:xfrm>
            <a:custGeom>
              <a:avLst/>
              <a:gdLst>
                <a:gd name="T0" fmla="*/ 50 w 298"/>
                <a:gd name="T1" fmla="*/ 492 h 492"/>
                <a:gd name="T2" fmla="*/ 40 w 298"/>
                <a:gd name="T3" fmla="*/ 490 h 492"/>
                <a:gd name="T4" fmla="*/ 20 w 298"/>
                <a:gd name="T5" fmla="*/ 464 h 492"/>
                <a:gd name="T6" fmla="*/ 1 w 298"/>
                <a:gd name="T7" fmla="*/ 252 h 492"/>
                <a:gd name="T8" fmla="*/ 10 w 298"/>
                <a:gd name="T9" fmla="*/ 228 h 492"/>
                <a:gd name="T10" fmla="*/ 227 w 298"/>
                <a:gd name="T11" fmla="*/ 11 h 492"/>
                <a:gd name="T12" fmla="*/ 259 w 298"/>
                <a:gd name="T13" fmla="*/ 4 h 492"/>
                <a:gd name="T14" fmla="*/ 278 w 298"/>
                <a:gd name="T15" fmla="*/ 29 h 492"/>
                <a:gd name="T16" fmla="*/ 297 w 298"/>
                <a:gd name="T17" fmla="*/ 242 h 492"/>
                <a:gd name="T18" fmla="*/ 289 w 298"/>
                <a:gd name="T19" fmla="*/ 266 h 492"/>
                <a:gd name="T20" fmla="*/ 71 w 298"/>
                <a:gd name="T21" fmla="*/ 483 h 492"/>
                <a:gd name="T22" fmla="*/ 50 w 298"/>
                <a:gd name="T23" fmla="*/ 492 h 492"/>
                <a:gd name="T24" fmla="*/ 62 w 298"/>
                <a:gd name="T25" fmla="*/ 260 h 492"/>
                <a:gd name="T26" fmla="*/ 74 w 298"/>
                <a:gd name="T27" fmla="*/ 395 h 492"/>
                <a:gd name="T28" fmla="*/ 236 w 298"/>
                <a:gd name="T29" fmla="*/ 233 h 492"/>
                <a:gd name="T30" fmla="*/ 224 w 298"/>
                <a:gd name="T31" fmla="*/ 99 h 492"/>
                <a:gd name="T32" fmla="*/ 62 w 298"/>
                <a:gd name="T33" fmla="*/ 260 h 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98" h="492">
                  <a:moveTo>
                    <a:pt x="50" y="492"/>
                  </a:moveTo>
                  <a:cubicBezTo>
                    <a:pt x="46" y="492"/>
                    <a:pt x="43" y="491"/>
                    <a:pt x="40" y="490"/>
                  </a:cubicBezTo>
                  <a:cubicBezTo>
                    <a:pt x="29" y="486"/>
                    <a:pt x="21" y="476"/>
                    <a:pt x="20" y="464"/>
                  </a:cubicBezTo>
                  <a:cubicBezTo>
                    <a:pt x="1" y="252"/>
                    <a:pt x="1" y="252"/>
                    <a:pt x="1" y="252"/>
                  </a:cubicBezTo>
                  <a:cubicBezTo>
                    <a:pt x="0" y="243"/>
                    <a:pt x="3" y="234"/>
                    <a:pt x="10" y="228"/>
                  </a:cubicBezTo>
                  <a:cubicBezTo>
                    <a:pt x="227" y="11"/>
                    <a:pt x="227" y="11"/>
                    <a:pt x="227" y="11"/>
                  </a:cubicBezTo>
                  <a:cubicBezTo>
                    <a:pt x="235" y="2"/>
                    <a:pt x="248" y="0"/>
                    <a:pt x="259" y="4"/>
                  </a:cubicBezTo>
                  <a:cubicBezTo>
                    <a:pt x="270" y="7"/>
                    <a:pt x="277" y="17"/>
                    <a:pt x="278" y="29"/>
                  </a:cubicBezTo>
                  <a:cubicBezTo>
                    <a:pt x="297" y="242"/>
                    <a:pt x="297" y="242"/>
                    <a:pt x="297" y="242"/>
                  </a:cubicBezTo>
                  <a:cubicBezTo>
                    <a:pt x="298" y="251"/>
                    <a:pt x="295" y="259"/>
                    <a:pt x="289" y="266"/>
                  </a:cubicBezTo>
                  <a:cubicBezTo>
                    <a:pt x="71" y="483"/>
                    <a:pt x="71" y="483"/>
                    <a:pt x="71" y="483"/>
                  </a:cubicBezTo>
                  <a:cubicBezTo>
                    <a:pt x="65" y="489"/>
                    <a:pt x="58" y="492"/>
                    <a:pt x="50" y="492"/>
                  </a:cubicBezTo>
                  <a:close/>
                  <a:moveTo>
                    <a:pt x="62" y="260"/>
                  </a:moveTo>
                  <a:cubicBezTo>
                    <a:pt x="74" y="395"/>
                    <a:pt x="74" y="395"/>
                    <a:pt x="74" y="395"/>
                  </a:cubicBezTo>
                  <a:cubicBezTo>
                    <a:pt x="236" y="233"/>
                    <a:pt x="236" y="233"/>
                    <a:pt x="236" y="233"/>
                  </a:cubicBezTo>
                  <a:cubicBezTo>
                    <a:pt x="224" y="99"/>
                    <a:pt x="224" y="99"/>
                    <a:pt x="224" y="99"/>
                  </a:cubicBezTo>
                  <a:lnTo>
                    <a:pt x="62" y="2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Huawei Sans" panose="020C0503030203020204" pitchFamily="34" charset="0"/>
                <a:ea typeface="方正兰亭黑简体" panose="02000000000000000000" pitchFamily="2" charset="-122"/>
              </a:endParaRPr>
            </a:p>
          </p:txBody>
        </p:sp>
        <p:sp>
          <p:nvSpPr>
            <p:cNvPr id="50" name="Freeform 11">
              <a:extLst>
                <a:ext uri="{FF2B5EF4-FFF2-40B4-BE49-F238E27FC236}">
                  <a16:creationId xmlns="" xmlns:a16="http://schemas.microsoft.com/office/drawing/2014/main" id="{C5105B76-E2E4-4966-A89C-BDDADE0C49C9}"/>
                </a:ext>
              </a:extLst>
            </p:cNvPr>
            <p:cNvSpPr>
              <a:spLocks noEditPoints="1"/>
            </p:cNvSpPr>
            <p:nvPr/>
          </p:nvSpPr>
          <p:spPr bwMode="auto">
            <a:xfrm>
              <a:off x="4157663" y="5083175"/>
              <a:ext cx="501650" cy="301625"/>
            </a:xfrm>
            <a:custGeom>
              <a:avLst/>
              <a:gdLst>
                <a:gd name="T0" fmla="*/ 245 w 494"/>
                <a:gd name="T1" fmla="*/ 297 h 297"/>
                <a:gd name="T2" fmla="*/ 242 w 494"/>
                <a:gd name="T3" fmla="*/ 296 h 297"/>
                <a:gd name="T4" fmla="*/ 29 w 494"/>
                <a:gd name="T5" fmla="*/ 278 h 297"/>
                <a:gd name="T6" fmla="*/ 4 w 494"/>
                <a:gd name="T7" fmla="*/ 258 h 297"/>
                <a:gd name="T8" fmla="*/ 11 w 494"/>
                <a:gd name="T9" fmla="*/ 226 h 297"/>
                <a:gd name="T10" fmla="*/ 228 w 494"/>
                <a:gd name="T11" fmla="*/ 9 h 297"/>
                <a:gd name="T12" fmla="*/ 252 w 494"/>
                <a:gd name="T13" fmla="*/ 0 h 297"/>
                <a:gd name="T14" fmla="*/ 464 w 494"/>
                <a:gd name="T15" fmla="*/ 19 h 297"/>
                <a:gd name="T16" fmla="*/ 490 w 494"/>
                <a:gd name="T17" fmla="*/ 39 h 297"/>
                <a:gd name="T18" fmla="*/ 483 w 494"/>
                <a:gd name="T19" fmla="*/ 70 h 297"/>
                <a:gd name="T20" fmla="*/ 266 w 494"/>
                <a:gd name="T21" fmla="*/ 288 h 297"/>
                <a:gd name="T22" fmla="*/ 245 w 494"/>
                <a:gd name="T23" fmla="*/ 297 h 297"/>
                <a:gd name="T24" fmla="*/ 99 w 494"/>
                <a:gd name="T25" fmla="*/ 223 h 297"/>
                <a:gd name="T26" fmla="*/ 233 w 494"/>
                <a:gd name="T27" fmla="*/ 235 h 297"/>
                <a:gd name="T28" fmla="*/ 395 w 494"/>
                <a:gd name="T29" fmla="*/ 73 h 297"/>
                <a:gd name="T30" fmla="*/ 261 w 494"/>
                <a:gd name="T31" fmla="*/ 62 h 297"/>
                <a:gd name="T32" fmla="*/ 99 w 494"/>
                <a:gd name="T33" fmla="*/ 223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94" h="297">
                  <a:moveTo>
                    <a:pt x="245" y="297"/>
                  </a:moveTo>
                  <a:cubicBezTo>
                    <a:pt x="244" y="297"/>
                    <a:pt x="243" y="297"/>
                    <a:pt x="242" y="296"/>
                  </a:cubicBezTo>
                  <a:cubicBezTo>
                    <a:pt x="29" y="278"/>
                    <a:pt x="29" y="278"/>
                    <a:pt x="29" y="278"/>
                  </a:cubicBezTo>
                  <a:cubicBezTo>
                    <a:pt x="18" y="277"/>
                    <a:pt x="8" y="269"/>
                    <a:pt x="4" y="258"/>
                  </a:cubicBezTo>
                  <a:cubicBezTo>
                    <a:pt x="0" y="247"/>
                    <a:pt x="2" y="235"/>
                    <a:pt x="11" y="226"/>
                  </a:cubicBezTo>
                  <a:cubicBezTo>
                    <a:pt x="228" y="9"/>
                    <a:pt x="228" y="9"/>
                    <a:pt x="228" y="9"/>
                  </a:cubicBezTo>
                  <a:cubicBezTo>
                    <a:pt x="234" y="3"/>
                    <a:pt x="243" y="0"/>
                    <a:pt x="252" y="0"/>
                  </a:cubicBezTo>
                  <a:cubicBezTo>
                    <a:pt x="464" y="19"/>
                    <a:pt x="464" y="19"/>
                    <a:pt x="464" y="19"/>
                  </a:cubicBezTo>
                  <a:cubicBezTo>
                    <a:pt x="476" y="20"/>
                    <a:pt x="486" y="28"/>
                    <a:pt x="490" y="39"/>
                  </a:cubicBezTo>
                  <a:cubicBezTo>
                    <a:pt x="494" y="50"/>
                    <a:pt x="491" y="62"/>
                    <a:pt x="483" y="70"/>
                  </a:cubicBezTo>
                  <a:cubicBezTo>
                    <a:pt x="266" y="288"/>
                    <a:pt x="266" y="288"/>
                    <a:pt x="266" y="288"/>
                  </a:cubicBezTo>
                  <a:cubicBezTo>
                    <a:pt x="260" y="293"/>
                    <a:pt x="252" y="297"/>
                    <a:pt x="245" y="297"/>
                  </a:cubicBezTo>
                  <a:close/>
                  <a:moveTo>
                    <a:pt x="99" y="223"/>
                  </a:moveTo>
                  <a:cubicBezTo>
                    <a:pt x="233" y="235"/>
                    <a:pt x="233" y="235"/>
                    <a:pt x="233" y="235"/>
                  </a:cubicBezTo>
                  <a:cubicBezTo>
                    <a:pt x="395" y="73"/>
                    <a:pt x="395" y="73"/>
                    <a:pt x="395" y="73"/>
                  </a:cubicBezTo>
                  <a:cubicBezTo>
                    <a:pt x="261" y="62"/>
                    <a:pt x="261" y="62"/>
                    <a:pt x="261" y="62"/>
                  </a:cubicBezTo>
                  <a:lnTo>
                    <a:pt x="99" y="22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Huawei Sans" panose="020C0503030203020204" pitchFamily="34" charset="0"/>
                <a:ea typeface="方正兰亭黑简体" panose="02000000000000000000" pitchFamily="2" charset="-122"/>
              </a:endParaRPr>
            </a:p>
          </p:txBody>
        </p:sp>
      </p:grpSp>
      <p:sp>
        <p:nvSpPr>
          <p:cNvPr id="51" name="Freeform 6">
            <a:extLst>
              <a:ext uri="{FF2B5EF4-FFF2-40B4-BE49-F238E27FC236}">
                <a16:creationId xmlns="" xmlns:a16="http://schemas.microsoft.com/office/drawing/2014/main" id="{E99927AF-FE37-4B6A-9DDB-8C7385585044}"/>
              </a:ext>
            </a:extLst>
          </p:cNvPr>
          <p:cNvSpPr>
            <a:spLocks/>
          </p:cNvSpPr>
          <p:nvPr userDrawn="1"/>
        </p:nvSpPr>
        <p:spPr bwMode="auto">
          <a:xfrm>
            <a:off x="4619836" y="296368"/>
            <a:ext cx="7560000" cy="864888"/>
          </a:xfrm>
          <a:custGeom>
            <a:avLst/>
            <a:gdLst>
              <a:gd name="T0" fmla="*/ 6409 w 6533"/>
              <a:gd name="T1" fmla="*/ 0 h 617"/>
              <a:gd name="T2" fmla="*/ 0 w 6533"/>
              <a:gd name="T3" fmla="*/ 0 h 617"/>
              <a:gd name="T4" fmla="*/ 126 w 6533"/>
              <a:gd name="T5" fmla="*/ 310 h 617"/>
              <a:gd name="T6" fmla="*/ 0 w 6533"/>
              <a:gd name="T7" fmla="*/ 617 h 617"/>
              <a:gd name="T8" fmla="*/ 6409 w 6533"/>
              <a:gd name="T9" fmla="*/ 617 h 617"/>
              <a:gd name="T10" fmla="*/ 6533 w 6533"/>
              <a:gd name="T11" fmla="*/ 310 h 617"/>
              <a:gd name="T12" fmla="*/ 6409 w 6533"/>
              <a:gd name="T13" fmla="*/ 0 h 617"/>
              <a:gd name="connsiteX0" fmla="*/ 9810 w 9810"/>
              <a:gd name="connsiteY0" fmla="*/ 0 h 10000"/>
              <a:gd name="connsiteX1" fmla="*/ 0 w 9810"/>
              <a:gd name="connsiteY1" fmla="*/ 0 h 10000"/>
              <a:gd name="connsiteX2" fmla="*/ 193 w 9810"/>
              <a:gd name="connsiteY2" fmla="*/ 5024 h 10000"/>
              <a:gd name="connsiteX3" fmla="*/ 0 w 9810"/>
              <a:gd name="connsiteY3" fmla="*/ 10000 h 10000"/>
              <a:gd name="connsiteX4" fmla="*/ 9810 w 9810"/>
              <a:gd name="connsiteY4" fmla="*/ 10000 h 10000"/>
              <a:gd name="connsiteX5" fmla="*/ 7589 w 9810"/>
              <a:gd name="connsiteY5" fmla="*/ 5574 h 10000"/>
              <a:gd name="connsiteX6" fmla="*/ 9810 w 9810"/>
              <a:gd name="connsiteY6" fmla="*/ 0 h 10000"/>
              <a:gd name="connsiteX0" fmla="*/ 7021 w 10000"/>
              <a:gd name="connsiteY0" fmla="*/ 0 h 10000"/>
              <a:gd name="connsiteX1" fmla="*/ 0 w 10000"/>
              <a:gd name="connsiteY1" fmla="*/ 0 h 10000"/>
              <a:gd name="connsiteX2" fmla="*/ 197 w 10000"/>
              <a:gd name="connsiteY2" fmla="*/ 5024 h 10000"/>
              <a:gd name="connsiteX3" fmla="*/ 0 w 10000"/>
              <a:gd name="connsiteY3" fmla="*/ 10000 h 10000"/>
              <a:gd name="connsiteX4" fmla="*/ 10000 w 10000"/>
              <a:gd name="connsiteY4" fmla="*/ 10000 h 10000"/>
              <a:gd name="connsiteX5" fmla="*/ 7736 w 10000"/>
              <a:gd name="connsiteY5" fmla="*/ 5574 h 10000"/>
              <a:gd name="connsiteX6" fmla="*/ 7021 w 10000"/>
              <a:gd name="connsiteY6" fmla="*/ 0 h 10000"/>
              <a:gd name="connsiteX0" fmla="*/ 7021 w 7736"/>
              <a:gd name="connsiteY0" fmla="*/ 0 h 10038"/>
              <a:gd name="connsiteX1" fmla="*/ 0 w 7736"/>
              <a:gd name="connsiteY1" fmla="*/ 0 h 10038"/>
              <a:gd name="connsiteX2" fmla="*/ 197 w 7736"/>
              <a:gd name="connsiteY2" fmla="*/ 5024 h 10038"/>
              <a:gd name="connsiteX3" fmla="*/ 0 w 7736"/>
              <a:gd name="connsiteY3" fmla="*/ 10000 h 10038"/>
              <a:gd name="connsiteX4" fmla="*/ 7017 w 7736"/>
              <a:gd name="connsiteY4" fmla="*/ 10038 h 10038"/>
              <a:gd name="connsiteX5" fmla="*/ 7736 w 7736"/>
              <a:gd name="connsiteY5" fmla="*/ 5574 h 10038"/>
              <a:gd name="connsiteX6" fmla="*/ 7021 w 7736"/>
              <a:gd name="connsiteY6" fmla="*/ 0 h 10038"/>
              <a:gd name="connsiteX0" fmla="*/ 9076 w 9316"/>
              <a:gd name="connsiteY0" fmla="*/ 0 h 10000"/>
              <a:gd name="connsiteX1" fmla="*/ 0 w 9316"/>
              <a:gd name="connsiteY1" fmla="*/ 0 h 10000"/>
              <a:gd name="connsiteX2" fmla="*/ 255 w 9316"/>
              <a:gd name="connsiteY2" fmla="*/ 5005 h 10000"/>
              <a:gd name="connsiteX3" fmla="*/ 0 w 9316"/>
              <a:gd name="connsiteY3" fmla="*/ 9962 h 10000"/>
              <a:gd name="connsiteX4" fmla="*/ 9071 w 9316"/>
              <a:gd name="connsiteY4" fmla="*/ 10000 h 10000"/>
              <a:gd name="connsiteX5" fmla="*/ 9316 w 9316"/>
              <a:gd name="connsiteY5" fmla="*/ 5668 h 10000"/>
              <a:gd name="connsiteX6" fmla="*/ 9076 w 9316"/>
              <a:gd name="connsiteY6" fmla="*/ 0 h 10000"/>
              <a:gd name="connsiteX0" fmla="*/ 9742 w 10000"/>
              <a:gd name="connsiteY0" fmla="*/ 0 h 10000"/>
              <a:gd name="connsiteX1" fmla="*/ 0 w 10000"/>
              <a:gd name="connsiteY1" fmla="*/ 0 h 10000"/>
              <a:gd name="connsiteX2" fmla="*/ 274 w 10000"/>
              <a:gd name="connsiteY2" fmla="*/ 5005 h 10000"/>
              <a:gd name="connsiteX3" fmla="*/ 0 w 10000"/>
              <a:gd name="connsiteY3" fmla="*/ 9962 h 10000"/>
              <a:gd name="connsiteX4" fmla="*/ 9737 w 10000"/>
              <a:gd name="connsiteY4" fmla="*/ 10000 h 10000"/>
              <a:gd name="connsiteX5" fmla="*/ 10000 w 10000"/>
              <a:gd name="connsiteY5" fmla="*/ 5668 h 10000"/>
              <a:gd name="connsiteX6" fmla="*/ 9742 w 10000"/>
              <a:gd name="connsiteY6" fmla="*/ 0 h 10000"/>
              <a:gd name="connsiteX0" fmla="*/ 9742 w 9877"/>
              <a:gd name="connsiteY0" fmla="*/ 0 h 10000"/>
              <a:gd name="connsiteX1" fmla="*/ 0 w 9877"/>
              <a:gd name="connsiteY1" fmla="*/ 0 h 10000"/>
              <a:gd name="connsiteX2" fmla="*/ 274 w 9877"/>
              <a:gd name="connsiteY2" fmla="*/ 5005 h 10000"/>
              <a:gd name="connsiteX3" fmla="*/ 0 w 9877"/>
              <a:gd name="connsiteY3" fmla="*/ 9962 h 10000"/>
              <a:gd name="connsiteX4" fmla="*/ 9737 w 9877"/>
              <a:gd name="connsiteY4" fmla="*/ 10000 h 10000"/>
              <a:gd name="connsiteX5" fmla="*/ 9738 w 9877"/>
              <a:gd name="connsiteY5" fmla="*/ 5783 h 10000"/>
              <a:gd name="connsiteX6" fmla="*/ 9742 w 9877"/>
              <a:gd name="connsiteY6" fmla="*/ 0 h 10000"/>
              <a:gd name="connsiteX0" fmla="*/ 9863 w 9991"/>
              <a:gd name="connsiteY0" fmla="*/ 0 h 10000"/>
              <a:gd name="connsiteX1" fmla="*/ 0 w 9991"/>
              <a:gd name="connsiteY1" fmla="*/ 0 h 10000"/>
              <a:gd name="connsiteX2" fmla="*/ 277 w 9991"/>
              <a:gd name="connsiteY2" fmla="*/ 5005 h 10000"/>
              <a:gd name="connsiteX3" fmla="*/ 0 w 9991"/>
              <a:gd name="connsiteY3" fmla="*/ 9962 h 10000"/>
              <a:gd name="connsiteX4" fmla="*/ 9858 w 9991"/>
              <a:gd name="connsiteY4" fmla="*/ 10000 h 10000"/>
              <a:gd name="connsiteX5" fmla="*/ 9817 w 9991"/>
              <a:gd name="connsiteY5" fmla="*/ 5783 h 10000"/>
              <a:gd name="connsiteX6" fmla="*/ 9863 w 9991"/>
              <a:gd name="connsiteY6" fmla="*/ 0 h 10000"/>
              <a:gd name="connsiteX0" fmla="*/ 9872 w 10014"/>
              <a:gd name="connsiteY0" fmla="*/ 0 h 10000"/>
              <a:gd name="connsiteX1" fmla="*/ 0 w 10014"/>
              <a:gd name="connsiteY1" fmla="*/ 0 h 10000"/>
              <a:gd name="connsiteX2" fmla="*/ 277 w 10014"/>
              <a:gd name="connsiteY2" fmla="*/ 5005 h 10000"/>
              <a:gd name="connsiteX3" fmla="*/ 0 w 10014"/>
              <a:gd name="connsiteY3" fmla="*/ 9962 h 10000"/>
              <a:gd name="connsiteX4" fmla="*/ 9867 w 10014"/>
              <a:gd name="connsiteY4" fmla="*/ 10000 h 10000"/>
              <a:gd name="connsiteX5" fmla="*/ 9890 w 10014"/>
              <a:gd name="connsiteY5" fmla="*/ 5745 h 10000"/>
              <a:gd name="connsiteX6" fmla="*/ 9872 w 10014"/>
              <a:gd name="connsiteY6" fmla="*/ 0 h 10000"/>
              <a:gd name="connsiteX0" fmla="*/ 9872 w 10030"/>
              <a:gd name="connsiteY0" fmla="*/ 0 h 10000"/>
              <a:gd name="connsiteX1" fmla="*/ 0 w 10030"/>
              <a:gd name="connsiteY1" fmla="*/ 0 h 10000"/>
              <a:gd name="connsiteX2" fmla="*/ 277 w 10030"/>
              <a:gd name="connsiteY2" fmla="*/ 5005 h 10000"/>
              <a:gd name="connsiteX3" fmla="*/ 0 w 10030"/>
              <a:gd name="connsiteY3" fmla="*/ 9962 h 10000"/>
              <a:gd name="connsiteX4" fmla="*/ 9867 w 10030"/>
              <a:gd name="connsiteY4" fmla="*/ 10000 h 10000"/>
              <a:gd name="connsiteX5" fmla="*/ 9890 w 10030"/>
              <a:gd name="connsiteY5" fmla="*/ 5745 h 10000"/>
              <a:gd name="connsiteX6" fmla="*/ 9872 w 10030"/>
              <a:gd name="connsiteY6" fmla="*/ 0 h 10000"/>
              <a:gd name="connsiteX0" fmla="*/ 9872 w 9921"/>
              <a:gd name="connsiteY0" fmla="*/ 0 h 10000"/>
              <a:gd name="connsiteX1" fmla="*/ 0 w 9921"/>
              <a:gd name="connsiteY1" fmla="*/ 0 h 10000"/>
              <a:gd name="connsiteX2" fmla="*/ 277 w 9921"/>
              <a:gd name="connsiteY2" fmla="*/ 5005 h 10000"/>
              <a:gd name="connsiteX3" fmla="*/ 0 w 9921"/>
              <a:gd name="connsiteY3" fmla="*/ 9962 h 10000"/>
              <a:gd name="connsiteX4" fmla="*/ 9867 w 9921"/>
              <a:gd name="connsiteY4" fmla="*/ 10000 h 10000"/>
              <a:gd name="connsiteX5" fmla="*/ 9890 w 9921"/>
              <a:gd name="connsiteY5" fmla="*/ 5745 h 10000"/>
              <a:gd name="connsiteX6" fmla="*/ 9872 w 9921"/>
              <a:gd name="connsiteY6" fmla="*/ 0 h 10000"/>
              <a:gd name="connsiteX0" fmla="*/ 9951 w 9974"/>
              <a:gd name="connsiteY0" fmla="*/ 0 h 10000"/>
              <a:gd name="connsiteX1" fmla="*/ 0 w 9974"/>
              <a:gd name="connsiteY1" fmla="*/ 0 h 10000"/>
              <a:gd name="connsiteX2" fmla="*/ 279 w 9974"/>
              <a:gd name="connsiteY2" fmla="*/ 5005 h 10000"/>
              <a:gd name="connsiteX3" fmla="*/ 0 w 9974"/>
              <a:gd name="connsiteY3" fmla="*/ 9962 h 10000"/>
              <a:gd name="connsiteX4" fmla="*/ 9946 w 9974"/>
              <a:gd name="connsiteY4" fmla="*/ 10000 h 10000"/>
              <a:gd name="connsiteX5" fmla="*/ 9969 w 9974"/>
              <a:gd name="connsiteY5" fmla="*/ 5745 h 10000"/>
              <a:gd name="connsiteX6" fmla="*/ 9951 w 9974"/>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9995"/>
              <a:gd name="connsiteY0" fmla="*/ 0 h 10000"/>
              <a:gd name="connsiteX1" fmla="*/ 0 w 9995"/>
              <a:gd name="connsiteY1" fmla="*/ 0 h 10000"/>
              <a:gd name="connsiteX2" fmla="*/ 280 w 9995"/>
              <a:gd name="connsiteY2" fmla="*/ 5005 h 10000"/>
              <a:gd name="connsiteX3" fmla="*/ 0 w 9995"/>
              <a:gd name="connsiteY3" fmla="*/ 9962 h 10000"/>
              <a:gd name="connsiteX4" fmla="*/ 9972 w 9995"/>
              <a:gd name="connsiteY4" fmla="*/ 10000 h 10000"/>
              <a:gd name="connsiteX5" fmla="*/ 9995 w 9995"/>
              <a:gd name="connsiteY5" fmla="*/ 5745 h 10000"/>
              <a:gd name="connsiteX6" fmla="*/ 9977 w 9995"/>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9977 w 10000"/>
              <a:gd name="connsiteY4" fmla="*/ 10000 h 10000"/>
              <a:gd name="connsiteX5" fmla="*/ 10000 w 10000"/>
              <a:gd name="connsiteY5" fmla="*/ 5745 h 10000"/>
              <a:gd name="connsiteX6" fmla="*/ 9999 w 10000"/>
              <a:gd name="connsiteY6" fmla="*/ 0 h 10000"/>
              <a:gd name="connsiteX0" fmla="*/ 9999 w 10004"/>
              <a:gd name="connsiteY0" fmla="*/ 0 h 10000"/>
              <a:gd name="connsiteX1" fmla="*/ 0 w 10004"/>
              <a:gd name="connsiteY1" fmla="*/ 0 h 10000"/>
              <a:gd name="connsiteX2" fmla="*/ 280 w 10004"/>
              <a:gd name="connsiteY2" fmla="*/ 5005 h 10000"/>
              <a:gd name="connsiteX3" fmla="*/ 0 w 10004"/>
              <a:gd name="connsiteY3" fmla="*/ 9962 h 10000"/>
              <a:gd name="connsiteX4" fmla="*/ 10000 w 10004"/>
              <a:gd name="connsiteY4" fmla="*/ 10000 h 10000"/>
              <a:gd name="connsiteX5" fmla="*/ 10000 w 10004"/>
              <a:gd name="connsiteY5" fmla="*/ 5745 h 10000"/>
              <a:gd name="connsiteX6" fmla="*/ 9999 w 10004"/>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10000 w 10000"/>
              <a:gd name="connsiteY4" fmla="*/ 10000 h 10000"/>
              <a:gd name="connsiteX5" fmla="*/ 10000 w 10000"/>
              <a:gd name="connsiteY5" fmla="*/ 5745 h 10000"/>
              <a:gd name="connsiteX6" fmla="*/ 9999 w 10000"/>
              <a:gd name="connsiteY6" fmla="*/ 0 h 10000"/>
              <a:gd name="connsiteX0" fmla="*/ 14796 w 14796"/>
              <a:gd name="connsiteY0" fmla="*/ 0 h 10000"/>
              <a:gd name="connsiteX1" fmla="*/ 0 w 14796"/>
              <a:gd name="connsiteY1" fmla="*/ 0 h 10000"/>
              <a:gd name="connsiteX2" fmla="*/ 280 w 14796"/>
              <a:gd name="connsiteY2" fmla="*/ 5005 h 10000"/>
              <a:gd name="connsiteX3" fmla="*/ 0 w 14796"/>
              <a:gd name="connsiteY3" fmla="*/ 9962 h 10000"/>
              <a:gd name="connsiteX4" fmla="*/ 10000 w 14796"/>
              <a:gd name="connsiteY4" fmla="*/ 10000 h 10000"/>
              <a:gd name="connsiteX5" fmla="*/ 10000 w 14796"/>
              <a:gd name="connsiteY5" fmla="*/ 5745 h 10000"/>
              <a:gd name="connsiteX6" fmla="*/ 14796 w 14796"/>
              <a:gd name="connsiteY6" fmla="*/ 0 h 10000"/>
              <a:gd name="connsiteX0" fmla="*/ 14796 w 14796"/>
              <a:gd name="connsiteY0" fmla="*/ 0 h 9968"/>
              <a:gd name="connsiteX1" fmla="*/ 0 w 14796"/>
              <a:gd name="connsiteY1" fmla="*/ 0 h 9968"/>
              <a:gd name="connsiteX2" fmla="*/ 280 w 14796"/>
              <a:gd name="connsiteY2" fmla="*/ 5005 h 9968"/>
              <a:gd name="connsiteX3" fmla="*/ 0 w 14796"/>
              <a:gd name="connsiteY3" fmla="*/ 9962 h 9968"/>
              <a:gd name="connsiteX4" fmla="*/ 14788 w 14796"/>
              <a:gd name="connsiteY4" fmla="*/ 9968 h 9968"/>
              <a:gd name="connsiteX5" fmla="*/ 10000 w 14796"/>
              <a:gd name="connsiteY5" fmla="*/ 5745 h 9968"/>
              <a:gd name="connsiteX6" fmla="*/ 14796 w 14796"/>
              <a:gd name="connsiteY6" fmla="*/ 0 h 9968"/>
              <a:gd name="connsiteX0" fmla="*/ 10000 w 10000"/>
              <a:gd name="connsiteY0" fmla="*/ 0 h 10000"/>
              <a:gd name="connsiteX1" fmla="*/ 0 w 10000"/>
              <a:gd name="connsiteY1" fmla="*/ 0 h 10000"/>
              <a:gd name="connsiteX2" fmla="*/ 189 w 10000"/>
              <a:gd name="connsiteY2" fmla="*/ 5021 h 10000"/>
              <a:gd name="connsiteX3" fmla="*/ 0 w 10000"/>
              <a:gd name="connsiteY3" fmla="*/ 9994 h 10000"/>
              <a:gd name="connsiteX4" fmla="*/ 9995 w 10000"/>
              <a:gd name="connsiteY4" fmla="*/ 10000 h 10000"/>
              <a:gd name="connsiteX5" fmla="*/ 9998 w 10000"/>
              <a:gd name="connsiteY5" fmla="*/ 6152 h 10000"/>
              <a:gd name="connsiteX6" fmla="*/ 10000 w 10000"/>
              <a:gd name="connsiteY6"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000" h="10000">
                <a:moveTo>
                  <a:pt x="10000" y="0"/>
                </a:moveTo>
                <a:lnTo>
                  <a:pt x="0" y="0"/>
                </a:lnTo>
                <a:cubicBezTo>
                  <a:pt x="62" y="1674"/>
                  <a:pt x="124" y="3347"/>
                  <a:pt x="189" y="5021"/>
                </a:cubicBezTo>
                <a:cubicBezTo>
                  <a:pt x="124" y="6679"/>
                  <a:pt x="62" y="8336"/>
                  <a:pt x="0" y="9994"/>
                </a:cubicBezTo>
                <a:lnTo>
                  <a:pt x="9995" y="10000"/>
                </a:lnTo>
                <a:cubicBezTo>
                  <a:pt x="9993" y="8184"/>
                  <a:pt x="9998" y="8051"/>
                  <a:pt x="9998" y="6152"/>
                </a:cubicBezTo>
                <a:cubicBezTo>
                  <a:pt x="9996" y="3296"/>
                  <a:pt x="10001" y="2674"/>
                  <a:pt x="10000" y="0"/>
                </a:cubicBez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latin typeface="Huawei Sans" panose="020C0503030203020204" pitchFamily="34" charset="0"/>
              <a:ea typeface="方正兰亭黑简体" panose="02000000000000000000" pitchFamily="2" charset="-122"/>
            </a:endParaRPr>
          </a:p>
        </p:txBody>
      </p:sp>
      <p:sp>
        <p:nvSpPr>
          <p:cNvPr id="52" name="Freeform 11">
            <a:extLst>
              <a:ext uri="{FF2B5EF4-FFF2-40B4-BE49-F238E27FC236}">
                <a16:creationId xmlns="" xmlns:a16="http://schemas.microsoft.com/office/drawing/2014/main" id="{1A41FA38-F92F-4F8F-BB7A-E1971C18A4A5}"/>
              </a:ext>
            </a:extLst>
          </p:cNvPr>
          <p:cNvSpPr>
            <a:spLocks/>
          </p:cNvSpPr>
          <p:nvPr userDrawn="1"/>
        </p:nvSpPr>
        <p:spPr bwMode="auto">
          <a:xfrm>
            <a:off x="4511824"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latin typeface="Huawei Sans" panose="020C0503030203020204" pitchFamily="34" charset="0"/>
              <a:ea typeface="方正兰亭黑简体" panose="02000000000000000000" pitchFamily="2" charset="-122"/>
            </a:endParaRPr>
          </a:p>
        </p:txBody>
      </p:sp>
      <p:sp>
        <p:nvSpPr>
          <p:cNvPr id="53" name="内容占位符 6">
            <a:extLst>
              <a:ext uri="{FF2B5EF4-FFF2-40B4-BE49-F238E27FC236}">
                <a16:creationId xmlns="" xmlns:a16="http://schemas.microsoft.com/office/drawing/2014/main" id="{B73CEF41-4D17-4B86-B4D8-E5BC4BC761DD}"/>
              </a:ext>
            </a:extLst>
          </p:cNvPr>
          <p:cNvSpPr>
            <a:spLocks noGrp="1"/>
          </p:cNvSpPr>
          <p:nvPr>
            <p:ph sz="quarter" idx="11" hasCustomPrompt="1"/>
          </p:nvPr>
        </p:nvSpPr>
        <p:spPr>
          <a:xfrm>
            <a:off x="451202" y="1233276"/>
            <a:ext cx="11306175" cy="4680000"/>
          </a:xfrm>
          <a:prstGeom prst="rect">
            <a:avLst/>
          </a:prstGeom>
        </p:spPr>
        <p:txBody>
          <a:bodyPr/>
          <a:lstStyle>
            <a:lvl1pPr marL="301625" marR="0" indent="-301625" algn="just" defTabSz="801688" rtl="0" eaLnBrk="1" fontAlgn="ctr" latinLnBrk="0" hangingPunct="1">
              <a:lnSpc>
                <a:spcPct val="140000"/>
              </a:lnSpc>
              <a:spcBef>
                <a:spcPct val="30000"/>
              </a:spcBef>
              <a:spcAft>
                <a:spcPct val="0"/>
              </a:spcAft>
              <a:buClr>
                <a:schemeClr val="tx1"/>
              </a:buClr>
              <a:buSzPct val="50000"/>
              <a:buFont typeface="Wingdings" pitchFamily="2" charset="2"/>
              <a:buChar char="l"/>
              <a:tabLst/>
              <a:defRPr kumimoji="0" lang="en-US" altLang="zh-CN" sz="2200" b="0" i="0" u="none" strike="noStrike" kern="0" cap="none" spc="0" normalizeH="0" baseline="0" noProof="0"/>
            </a:lvl1pPr>
            <a:lvl2pPr algn="just">
              <a:defRPr baseline="0">
                <a:latin typeface="Huawei Sans" panose="020C0503030203020204" pitchFamily="34" charset="0"/>
                <a:ea typeface="方正兰亭黑简体" panose="02000000000000000000" pitchFamily="2" charset="-122"/>
                <a:cs typeface="Huawei Sans" panose="020C0503030203020204" pitchFamily="34" charset="0"/>
              </a:defRPr>
            </a:lvl2pPr>
            <a:lvl3pPr algn="just">
              <a:defRPr baseline="0">
                <a:latin typeface="Huawei Sans" panose="020C0503030203020204" pitchFamily="34" charset="0"/>
                <a:ea typeface="方正兰亭黑简体" panose="02000000000000000000" pitchFamily="2" charset="-122"/>
                <a:cs typeface="Huawei Sans" panose="020C0503030203020204" pitchFamily="34" charset="0"/>
              </a:defRPr>
            </a:lvl3pPr>
            <a:lvl4pPr algn="just">
              <a:defRPr baseline="0">
                <a:latin typeface="Huawei Sans" panose="020C0503030203020204" pitchFamily="34" charset="0"/>
                <a:ea typeface="方正兰亭黑简体" panose="02000000000000000000" pitchFamily="2" charset="-122"/>
                <a:cs typeface="Huawei Sans" panose="020C0503030203020204" pitchFamily="34" charset="0"/>
              </a:defRPr>
            </a:lvl4pPr>
            <a:lvl5pPr algn="just">
              <a:defRPr baseline="0">
                <a:latin typeface="Huawei Sans" panose="020C0503030203020204" pitchFamily="34" charset="0"/>
                <a:ea typeface="方正兰亭黑简体" panose="02000000000000000000" pitchFamily="2" charset="-122"/>
                <a:cs typeface="Huawei Sans" panose="020C0503030203020204" pitchFamily="34" charset="0"/>
              </a:defRPr>
            </a:lvl5pPr>
          </a:lstStyle>
          <a:p>
            <a:pPr marL="301625" marR="0" lvl="0" indent="-301625" algn="just" defTabSz="801688" rtl="0" eaLnBrk="1" fontAlgn="ctr" latinLnBrk="0" hangingPunct="1">
              <a:lnSpc>
                <a:spcPct val="140000"/>
              </a:lnSpc>
              <a:spcBef>
                <a:spcPct val="30000"/>
              </a:spcBef>
              <a:spcAft>
                <a:spcPct val="0"/>
              </a:spcAft>
              <a:buClr>
                <a:schemeClr val="tx1"/>
              </a:buClr>
              <a:buSzPct val="50000"/>
              <a:buFont typeface="Wingdings" pitchFamily="2" charset="2"/>
              <a:buChar char="l"/>
              <a:tabLst/>
              <a:defRPr/>
            </a:pPr>
            <a:r>
              <a:rPr kumimoji="0" lang="en-US" altLang="zh-CN" sz="2200" b="0" i="0" u="none" strike="noStrike" kern="0" cap="none" spc="0" normalizeH="0" baseline="0" noProof="0" dirty="0">
                <a:ln>
                  <a:noFill/>
                </a:ln>
                <a:solidFill>
                  <a:srgbClr val="000000"/>
                </a:solidFill>
                <a:effectLst/>
                <a:uLnTx/>
                <a:uFillTx/>
                <a:latin typeface="+mn-lt"/>
                <a:ea typeface="+mn-ea"/>
                <a:cs typeface="+mn-cs"/>
              </a:rPr>
              <a:t>On completion of this course, you will be able to:</a:t>
            </a:r>
            <a:endParaRPr lang="zh-CN" altLang="en-US" dirty="0"/>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extLst>
      <p:ext uri="{BB962C8B-B14F-4D97-AF65-F5344CB8AC3E}">
        <p14:creationId xmlns:p14="http://schemas.microsoft.com/office/powerpoint/2010/main" val="297067901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4.3-目录">
    <p:spTree>
      <p:nvGrpSpPr>
        <p:cNvPr id="1" name=""/>
        <p:cNvGrpSpPr/>
        <p:nvPr/>
      </p:nvGrpSpPr>
      <p:grpSpPr>
        <a:xfrm>
          <a:off x="0" y="0"/>
          <a:ext cx="0" cy="0"/>
          <a:chOff x="0" y="0"/>
          <a:chExt cx="0" cy="0"/>
        </a:xfrm>
      </p:grpSpPr>
      <p:sp>
        <p:nvSpPr>
          <p:cNvPr id="48" name="TextBox 10">
            <a:extLst>
              <a:ext uri="{FF2B5EF4-FFF2-40B4-BE49-F238E27FC236}">
                <a16:creationId xmlns="" xmlns:a16="http://schemas.microsoft.com/office/drawing/2014/main" id="{60562E70-EA64-4C39-9C74-91D254CF0664}"/>
              </a:ext>
            </a:extLst>
          </p:cNvPr>
          <p:cNvSpPr txBox="1"/>
          <p:nvPr userDrawn="1"/>
        </p:nvSpPr>
        <p:spPr bwMode="auto">
          <a:xfrm>
            <a:off x="1595500" y="408779"/>
            <a:ext cx="2232248" cy="639559"/>
          </a:xfrm>
          <a:prstGeom prst="rect">
            <a:avLst/>
          </a:prstGeom>
          <a:noFill/>
          <a:ln w="9525">
            <a:noFill/>
            <a:miter lim="800000"/>
            <a:headEnd/>
            <a:tailEnd/>
          </a:ln>
        </p:spPr>
        <p:txBody>
          <a:bodyPr wrap="square" lIns="99980" tIns="49987" rIns="99980" bIns="49987" rtlCol="0">
            <a:spAutoFit/>
          </a:bodyPr>
          <a:lstStyle/>
          <a:p>
            <a:pPr algn="l" defTabSz="1001624" eaLnBrk="0" fontAlgn="ctr" hangingPunct="0"/>
            <a:r>
              <a:rPr lang="en-US" altLang="zh-CN" sz="3500" b="1" kern="1200"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Contents</a:t>
            </a:r>
          </a:p>
        </p:txBody>
      </p:sp>
      <p:sp>
        <p:nvSpPr>
          <p:cNvPr id="49" name="Freeform 9">
            <a:extLst>
              <a:ext uri="{FF2B5EF4-FFF2-40B4-BE49-F238E27FC236}">
                <a16:creationId xmlns="" xmlns:a16="http://schemas.microsoft.com/office/drawing/2014/main" id="{34912B06-4D92-410F-8A36-F7ED0063D534}"/>
              </a:ext>
            </a:extLst>
          </p:cNvPr>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0" name="Freeform 11">
            <a:extLst>
              <a:ext uri="{FF2B5EF4-FFF2-40B4-BE49-F238E27FC236}">
                <a16:creationId xmlns="" xmlns:a16="http://schemas.microsoft.com/office/drawing/2014/main" id="{E6AD2399-9636-4C70-98FA-237F210DB525}"/>
              </a:ext>
            </a:extLst>
          </p:cNvPr>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51" name="组合 50">
            <a:extLst>
              <a:ext uri="{FF2B5EF4-FFF2-40B4-BE49-F238E27FC236}">
                <a16:creationId xmlns="" xmlns:a16="http://schemas.microsoft.com/office/drawing/2014/main" id="{1D7F378E-61BF-4BFC-B521-B9A10D76DF8B}"/>
              </a:ext>
            </a:extLst>
          </p:cNvPr>
          <p:cNvGrpSpPr/>
          <p:nvPr userDrawn="1"/>
        </p:nvGrpSpPr>
        <p:grpSpPr>
          <a:xfrm>
            <a:off x="587388" y="515379"/>
            <a:ext cx="358335" cy="426359"/>
            <a:chOff x="3295650" y="230188"/>
            <a:chExt cx="936625" cy="1114426"/>
          </a:xfrm>
          <a:solidFill>
            <a:schemeClr val="bg1"/>
          </a:solidFill>
        </p:grpSpPr>
        <p:sp>
          <p:nvSpPr>
            <p:cNvPr id="52" name="Rectangle 16">
              <a:extLst>
                <a:ext uri="{FF2B5EF4-FFF2-40B4-BE49-F238E27FC236}">
                  <a16:creationId xmlns="" xmlns:a16="http://schemas.microsoft.com/office/drawing/2014/main" id="{70A7F669-787E-48ED-910F-2F98D17E4697}"/>
                </a:ext>
              </a:extLst>
            </p:cNvPr>
            <p:cNvSpPr>
              <a:spLocks noChangeArrowheads="1"/>
            </p:cNvSpPr>
            <p:nvPr/>
          </p:nvSpPr>
          <p:spPr bwMode="auto">
            <a:xfrm>
              <a:off x="3959225" y="876301"/>
              <a:ext cx="182563" cy="49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3" name="Rectangle 17">
              <a:extLst>
                <a:ext uri="{FF2B5EF4-FFF2-40B4-BE49-F238E27FC236}">
                  <a16:creationId xmlns="" xmlns:a16="http://schemas.microsoft.com/office/drawing/2014/main" id="{B453CBFC-3B22-4965-9877-D0CD75CC5527}"/>
                </a:ext>
              </a:extLst>
            </p:cNvPr>
            <p:cNvSpPr>
              <a:spLocks noChangeArrowheads="1"/>
            </p:cNvSpPr>
            <p:nvPr/>
          </p:nvSpPr>
          <p:spPr bwMode="auto">
            <a:xfrm>
              <a:off x="3959225" y="777876"/>
              <a:ext cx="182563" cy="49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4" name="Rectangle 18">
              <a:extLst>
                <a:ext uri="{FF2B5EF4-FFF2-40B4-BE49-F238E27FC236}">
                  <a16:creationId xmlns="" xmlns:a16="http://schemas.microsoft.com/office/drawing/2014/main" id="{BE355EE9-2CE0-42F4-9A9C-7BFE6CCB7C0E}"/>
                </a:ext>
              </a:extLst>
            </p:cNvPr>
            <p:cNvSpPr>
              <a:spLocks noChangeArrowheads="1"/>
            </p:cNvSpPr>
            <p:nvPr/>
          </p:nvSpPr>
          <p:spPr bwMode="auto">
            <a:xfrm>
              <a:off x="3959225" y="677863"/>
              <a:ext cx="182563" cy="476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5" name="Rectangle 19">
              <a:extLst>
                <a:ext uri="{FF2B5EF4-FFF2-40B4-BE49-F238E27FC236}">
                  <a16:creationId xmlns="" xmlns:a16="http://schemas.microsoft.com/office/drawing/2014/main" id="{1DEE237C-09E1-46A7-94DC-0A3F6BC91439}"/>
                </a:ext>
              </a:extLst>
            </p:cNvPr>
            <p:cNvSpPr>
              <a:spLocks noChangeArrowheads="1"/>
            </p:cNvSpPr>
            <p:nvPr/>
          </p:nvSpPr>
          <p:spPr bwMode="auto">
            <a:xfrm>
              <a:off x="3959225" y="582613"/>
              <a:ext cx="182563" cy="49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6" name="Rectangle 20">
              <a:extLst>
                <a:ext uri="{FF2B5EF4-FFF2-40B4-BE49-F238E27FC236}">
                  <a16:creationId xmlns="" xmlns:a16="http://schemas.microsoft.com/office/drawing/2014/main" id="{8AB07180-FC58-4EE4-B6A6-2B16BC313F98}"/>
                </a:ext>
              </a:extLst>
            </p:cNvPr>
            <p:cNvSpPr>
              <a:spLocks noChangeArrowheads="1"/>
            </p:cNvSpPr>
            <p:nvPr/>
          </p:nvSpPr>
          <p:spPr bwMode="auto">
            <a:xfrm>
              <a:off x="3676650" y="1101726"/>
              <a:ext cx="469900" cy="476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7" name="Rectangle 21">
              <a:extLst>
                <a:ext uri="{FF2B5EF4-FFF2-40B4-BE49-F238E27FC236}">
                  <a16:creationId xmlns="" xmlns:a16="http://schemas.microsoft.com/office/drawing/2014/main" id="{A89655B2-234E-4327-B71D-B698CC5F391B}"/>
                </a:ext>
              </a:extLst>
            </p:cNvPr>
            <p:cNvSpPr>
              <a:spLocks noChangeArrowheads="1"/>
            </p:cNvSpPr>
            <p:nvPr/>
          </p:nvSpPr>
          <p:spPr bwMode="auto">
            <a:xfrm>
              <a:off x="3676650" y="1198563"/>
              <a:ext cx="469900" cy="49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8" name="Freeform 22">
              <a:extLst>
                <a:ext uri="{FF2B5EF4-FFF2-40B4-BE49-F238E27FC236}">
                  <a16:creationId xmlns="" xmlns:a16="http://schemas.microsoft.com/office/drawing/2014/main" id="{A8A9F07B-8BD5-4F83-872F-C403E9B4A4C4}"/>
                </a:ext>
              </a:extLst>
            </p:cNvPr>
            <p:cNvSpPr>
              <a:spLocks/>
            </p:cNvSpPr>
            <p:nvPr/>
          </p:nvSpPr>
          <p:spPr bwMode="auto">
            <a:xfrm>
              <a:off x="3590925" y="482601"/>
              <a:ext cx="641350" cy="862013"/>
            </a:xfrm>
            <a:custGeom>
              <a:avLst/>
              <a:gdLst>
                <a:gd name="T0" fmla="*/ 229 w 404"/>
                <a:gd name="T1" fmla="*/ 0 h 543"/>
                <a:gd name="T2" fmla="*/ 229 w 404"/>
                <a:gd name="T3" fmla="*/ 30 h 543"/>
                <a:gd name="T4" fmla="*/ 373 w 404"/>
                <a:gd name="T5" fmla="*/ 30 h 543"/>
                <a:gd name="T6" fmla="*/ 373 w 404"/>
                <a:gd name="T7" fmla="*/ 513 h 543"/>
                <a:gd name="T8" fmla="*/ 33 w 404"/>
                <a:gd name="T9" fmla="*/ 513 h 543"/>
                <a:gd name="T10" fmla="*/ 31 w 404"/>
                <a:gd name="T11" fmla="*/ 387 h 543"/>
                <a:gd name="T12" fmla="*/ 0 w 404"/>
                <a:gd name="T13" fmla="*/ 387 h 543"/>
                <a:gd name="T14" fmla="*/ 0 w 404"/>
                <a:gd name="T15" fmla="*/ 543 h 543"/>
                <a:gd name="T16" fmla="*/ 404 w 404"/>
                <a:gd name="T17" fmla="*/ 543 h 543"/>
                <a:gd name="T18" fmla="*/ 404 w 404"/>
                <a:gd name="T19" fmla="*/ 0 h 543"/>
                <a:gd name="T20" fmla="*/ 229 w 404"/>
                <a:gd name="T21" fmla="*/ 0 h 5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04" h="543">
                  <a:moveTo>
                    <a:pt x="229" y="0"/>
                  </a:moveTo>
                  <a:lnTo>
                    <a:pt x="229" y="30"/>
                  </a:lnTo>
                  <a:lnTo>
                    <a:pt x="373" y="30"/>
                  </a:lnTo>
                  <a:lnTo>
                    <a:pt x="373" y="513"/>
                  </a:lnTo>
                  <a:lnTo>
                    <a:pt x="33" y="513"/>
                  </a:lnTo>
                  <a:lnTo>
                    <a:pt x="31" y="387"/>
                  </a:lnTo>
                  <a:lnTo>
                    <a:pt x="0" y="387"/>
                  </a:lnTo>
                  <a:lnTo>
                    <a:pt x="0" y="543"/>
                  </a:lnTo>
                  <a:lnTo>
                    <a:pt x="404" y="543"/>
                  </a:lnTo>
                  <a:lnTo>
                    <a:pt x="404" y="0"/>
                  </a:lnTo>
                  <a:lnTo>
                    <a:pt x="22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9" name="Rectangle 23">
              <a:extLst>
                <a:ext uri="{FF2B5EF4-FFF2-40B4-BE49-F238E27FC236}">
                  <a16:creationId xmlns="" xmlns:a16="http://schemas.microsoft.com/office/drawing/2014/main" id="{E594F776-3A29-414E-B8C1-4250982417E5}"/>
                </a:ext>
              </a:extLst>
            </p:cNvPr>
            <p:cNvSpPr>
              <a:spLocks noChangeArrowheads="1"/>
            </p:cNvSpPr>
            <p:nvPr/>
          </p:nvSpPr>
          <p:spPr bwMode="auto">
            <a:xfrm>
              <a:off x="3959225" y="989013"/>
              <a:ext cx="182563" cy="476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60" name="Freeform 24">
              <a:extLst>
                <a:ext uri="{FF2B5EF4-FFF2-40B4-BE49-F238E27FC236}">
                  <a16:creationId xmlns="" xmlns:a16="http://schemas.microsoft.com/office/drawing/2014/main" id="{C77E1609-5B8F-4669-9EF2-F8A969A8C9BF}"/>
                </a:ext>
              </a:extLst>
            </p:cNvPr>
            <p:cNvSpPr>
              <a:spLocks noEditPoints="1"/>
            </p:cNvSpPr>
            <p:nvPr/>
          </p:nvSpPr>
          <p:spPr bwMode="auto">
            <a:xfrm>
              <a:off x="3295650" y="230188"/>
              <a:ext cx="639763" cy="852488"/>
            </a:xfrm>
            <a:custGeom>
              <a:avLst/>
              <a:gdLst>
                <a:gd name="T0" fmla="*/ 403 w 403"/>
                <a:gd name="T1" fmla="*/ 0 h 537"/>
                <a:gd name="T2" fmla="*/ 0 w 403"/>
                <a:gd name="T3" fmla="*/ 0 h 537"/>
                <a:gd name="T4" fmla="*/ 0 w 403"/>
                <a:gd name="T5" fmla="*/ 447 h 537"/>
                <a:gd name="T6" fmla="*/ 92 w 403"/>
                <a:gd name="T7" fmla="*/ 537 h 537"/>
                <a:gd name="T8" fmla="*/ 403 w 403"/>
                <a:gd name="T9" fmla="*/ 537 h 537"/>
                <a:gd name="T10" fmla="*/ 403 w 403"/>
                <a:gd name="T11" fmla="*/ 0 h 537"/>
                <a:gd name="T12" fmla="*/ 373 w 403"/>
                <a:gd name="T13" fmla="*/ 508 h 537"/>
                <a:gd name="T14" fmla="*/ 108 w 403"/>
                <a:gd name="T15" fmla="*/ 508 h 537"/>
                <a:gd name="T16" fmla="*/ 108 w 403"/>
                <a:gd name="T17" fmla="*/ 433 h 537"/>
                <a:gd name="T18" fmla="*/ 30 w 403"/>
                <a:gd name="T19" fmla="*/ 433 h 537"/>
                <a:gd name="T20" fmla="*/ 30 w 403"/>
                <a:gd name="T21" fmla="*/ 31 h 537"/>
                <a:gd name="T22" fmla="*/ 373 w 403"/>
                <a:gd name="T23" fmla="*/ 31 h 537"/>
                <a:gd name="T24" fmla="*/ 373 w 403"/>
                <a:gd name="T25" fmla="*/ 508 h 5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03" h="537">
                  <a:moveTo>
                    <a:pt x="403" y="0"/>
                  </a:moveTo>
                  <a:lnTo>
                    <a:pt x="0" y="0"/>
                  </a:lnTo>
                  <a:lnTo>
                    <a:pt x="0" y="447"/>
                  </a:lnTo>
                  <a:lnTo>
                    <a:pt x="92" y="537"/>
                  </a:lnTo>
                  <a:lnTo>
                    <a:pt x="403" y="537"/>
                  </a:lnTo>
                  <a:lnTo>
                    <a:pt x="403" y="0"/>
                  </a:lnTo>
                  <a:close/>
                  <a:moveTo>
                    <a:pt x="373" y="508"/>
                  </a:moveTo>
                  <a:lnTo>
                    <a:pt x="108" y="508"/>
                  </a:lnTo>
                  <a:lnTo>
                    <a:pt x="108" y="433"/>
                  </a:lnTo>
                  <a:lnTo>
                    <a:pt x="30" y="433"/>
                  </a:lnTo>
                  <a:lnTo>
                    <a:pt x="30" y="31"/>
                  </a:lnTo>
                  <a:lnTo>
                    <a:pt x="373" y="31"/>
                  </a:lnTo>
                  <a:lnTo>
                    <a:pt x="373" y="50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61" name="Rectangle 25">
              <a:extLst>
                <a:ext uri="{FF2B5EF4-FFF2-40B4-BE49-F238E27FC236}">
                  <a16:creationId xmlns="" xmlns:a16="http://schemas.microsoft.com/office/drawing/2014/main" id="{B740BEED-5CC0-43FB-A968-7309F3940F6C}"/>
                </a:ext>
              </a:extLst>
            </p:cNvPr>
            <p:cNvSpPr>
              <a:spLocks noChangeArrowheads="1"/>
            </p:cNvSpPr>
            <p:nvPr/>
          </p:nvSpPr>
          <p:spPr bwMode="auto">
            <a:xfrm>
              <a:off x="3441700" y="376238"/>
              <a:ext cx="176213" cy="3238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62" name="Rectangle 26">
              <a:extLst>
                <a:ext uri="{FF2B5EF4-FFF2-40B4-BE49-F238E27FC236}">
                  <a16:creationId xmlns="" xmlns:a16="http://schemas.microsoft.com/office/drawing/2014/main" id="{C7CF2C92-3D56-48E3-90A0-F52DE866DB8F}"/>
                </a:ext>
              </a:extLst>
            </p:cNvPr>
            <p:cNvSpPr>
              <a:spLocks noChangeArrowheads="1"/>
            </p:cNvSpPr>
            <p:nvPr/>
          </p:nvSpPr>
          <p:spPr bwMode="auto">
            <a:xfrm>
              <a:off x="3411538" y="755651"/>
              <a:ext cx="438150" cy="460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63" name="Rectangle 27">
              <a:extLst>
                <a:ext uri="{FF2B5EF4-FFF2-40B4-BE49-F238E27FC236}">
                  <a16:creationId xmlns="" xmlns:a16="http://schemas.microsoft.com/office/drawing/2014/main" id="{4BA74944-9B1F-4096-B876-026232F9E5C0}"/>
                </a:ext>
              </a:extLst>
            </p:cNvPr>
            <p:cNvSpPr>
              <a:spLocks noChangeArrowheads="1"/>
            </p:cNvSpPr>
            <p:nvPr/>
          </p:nvSpPr>
          <p:spPr bwMode="auto">
            <a:xfrm>
              <a:off x="3670300" y="565151"/>
              <a:ext cx="179388" cy="444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64" name="Rectangle 28">
              <a:extLst>
                <a:ext uri="{FF2B5EF4-FFF2-40B4-BE49-F238E27FC236}">
                  <a16:creationId xmlns="" xmlns:a16="http://schemas.microsoft.com/office/drawing/2014/main" id="{E2DF2DE3-DF48-4F19-A70B-A100F67D5923}"/>
                </a:ext>
              </a:extLst>
            </p:cNvPr>
            <p:cNvSpPr>
              <a:spLocks noChangeArrowheads="1"/>
            </p:cNvSpPr>
            <p:nvPr/>
          </p:nvSpPr>
          <p:spPr bwMode="auto">
            <a:xfrm>
              <a:off x="3670300" y="658813"/>
              <a:ext cx="179388" cy="412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65" name="Rectangle 29">
              <a:extLst>
                <a:ext uri="{FF2B5EF4-FFF2-40B4-BE49-F238E27FC236}">
                  <a16:creationId xmlns="" xmlns:a16="http://schemas.microsoft.com/office/drawing/2014/main" id="{120478BD-3CA6-4AB6-9B16-975DCDDEA7A2}"/>
                </a:ext>
              </a:extLst>
            </p:cNvPr>
            <p:cNvSpPr>
              <a:spLocks noChangeArrowheads="1"/>
            </p:cNvSpPr>
            <p:nvPr/>
          </p:nvSpPr>
          <p:spPr bwMode="auto">
            <a:xfrm>
              <a:off x="3670300" y="471488"/>
              <a:ext cx="179388" cy="444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66" name="Rectangle 30">
              <a:extLst>
                <a:ext uri="{FF2B5EF4-FFF2-40B4-BE49-F238E27FC236}">
                  <a16:creationId xmlns="" xmlns:a16="http://schemas.microsoft.com/office/drawing/2014/main" id="{D483AB39-E044-4C75-B63B-E25B5A72C59B}"/>
                </a:ext>
              </a:extLst>
            </p:cNvPr>
            <p:cNvSpPr>
              <a:spLocks noChangeArrowheads="1"/>
            </p:cNvSpPr>
            <p:nvPr/>
          </p:nvSpPr>
          <p:spPr bwMode="auto">
            <a:xfrm>
              <a:off x="3670300" y="376238"/>
              <a:ext cx="179388" cy="412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67" name="Rectangle 31">
              <a:extLst>
                <a:ext uri="{FF2B5EF4-FFF2-40B4-BE49-F238E27FC236}">
                  <a16:creationId xmlns="" xmlns:a16="http://schemas.microsoft.com/office/drawing/2014/main" id="{92F17964-C91B-46FD-BBDA-1169F9A7913A}"/>
                </a:ext>
              </a:extLst>
            </p:cNvPr>
            <p:cNvSpPr>
              <a:spLocks noChangeArrowheads="1"/>
            </p:cNvSpPr>
            <p:nvPr/>
          </p:nvSpPr>
          <p:spPr bwMode="auto">
            <a:xfrm>
              <a:off x="3411538" y="842963"/>
              <a:ext cx="438150" cy="444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
        <p:nvSpPr>
          <p:cNvPr id="68" name="Freeform 6">
            <a:extLst>
              <a:ext uri="{FF2B5EF4-FFF2-40B4-BE49-F238E27FC236}">
                <a16:creationId xmlns="" xmlns:a16="http://schemas.microsoft.com/office/drawing/2014/main" id="{B3C018E7-E179-49F7-8403-8977FF5E1039}"/>
              </a:ext>
            </a:extLst>
          </p:cNvPr>
          <p:cNvSpPr>
            <a:spLocks/>
          </p:cNvSpPr>
          <p:nvPr userDrawn="1"/>
        </p:nvSpPr>
        <p:spPr bwMode="auto">
          <a:xfrm>
            <a:off x="4619836" y="296368"/>
            <a:ext cx="7560000" cy="864888"/>
          </a:xfrm>
          <a:custGeom>
            <a:avLst/>
            <a:gdLst>
              <a:gd name="T0" fmla="*/ 6409 w 6533"/>
              <a:gd name="T1" fmla="*/ 0 h 617"/>
              <a:gd name="T2" fmla="*/ 0 w 6533"/>
              <a:gd name="T3" fmla="*/ 0 h 617"/>
              <a:gd name="T4" fmla="*/ 126 w 6533"/>
              <a:gd name="T5" fmla="*/ 310 h 617"/>
              <a:gd name="T6" fmla="*/ 0 w 6533"/>
              <a:gd name="T7" fmla="*/ 617 h 617"/>
              <a:gd name="T8" fmla="*/ 6409 w 6533"/>
              <a:gd name="T9" fmla="*/ 617 h 617"/>
              <a:gd name="T10" fmla="*/ 6533 w 6533"/>
              <a:gd name="T11" fmla="*/ 310 h 617"/>
              <a:gd name="T12" fmla="*/ 6409 w 6533"/>
              <a:gd name="T13" fmla="*/ 0 h 617"/>
              <a:gd name="connsiteX0" fmla="*/ 9810 w 9810"/>
              <a:gd name="connsiteY0" fmla="*/ 0 h 10000"/>
              <a:gd name="connsiteX1" fmla="*/ 0 w 9810"/>
              <a:gd name="connsiteY1" fmla="*/ 0 h 10000"/>
              <a:gd name="connsiteX2" fmla="*/ 193 w 9810"/>
              <a:gd name="connsiteY2" fmla="*/ 5024 h 10000"/>
              <a:gd name="connsiteX3" fmla="*/ 0 w 9810"/>
              <a:gd name="connsiteY3" fmla="*/ 10000 h 10000"/>
              <a:gd name="connsiteX4" fmla="*/ 9810 w 9810"/>
              <a:gd name="connsiteY4" fmla="*/ 10000 h 10000"/>
              <a:gd name="connsiteX5" fmla="*/ 7589 w 9810"/>
              <a:gd name="connsiteY5" fmla="*/ 5574 h 10000"/>
              <a:gd name="connsiteX6" fmla="*/ 9810 w 9810"/>
              <a:gd name="connsiteY6" fmla="*/ 0 h 10000"/>
              <a:gd name="connsiteX0" fmla="*/ 7021 w 10000"/>
              <a:gd name="connsiteY0" fmla="*/ 0 h 10000"/>
              <a:gd name="connsiteX1" fmla="*/ 0 w 10000"/>
              <a:gd name="connsiteY1" fmla="*/ 0 h 10000"/>
              <a:gd name="connsiteX2" fmla="*/ 197 w 10000"/>
              <a:gd name="connsiteY2" fmla="*/ 5024 h 10000"/>
              <a:gd name="connsiteX3" fmla="*/ 0 w 10000"/>
              <a:gd name="connsiteY3" fmla="*/ 10000 h 10000"/>
              <a:gd name="connsiteX4" fmla="*/ 10000 w 10000"/>
              <a:gd name="connsiteY4" fmla="*/ 10000 h 10000"/>
              <a:gd name="connsiteX5" fmla="*/ 7736 w 10000"/>
              <a:gd name="connsiteY5" fmla="*/ 5574 h 10000"/>
              <a:gd name="connsiteX6" fmla="*/ 7021 w 10000"/>
              <a:gd name="connsiteY6" fmla="*/ 0 h 10000"/>
              <a:gd name="connsiteX0" fmla="*/ 7021 w 7736"/>
              <a:gd name="connsiteY0" fmla="*/ 0 h 10038"/>
              <a:gd name="connsiteX1" fmla="*/ 0 w 7736"/>
              <a:gd name="connsiteY1" fmla="*/ 0 h 10038"/>
              <a:gd name="connsiteX2" fmla="*/ 197 w 7736"/>
              <a:gd name="connsiteY2" fmla="*/ 5024 h 10038"/>
              <a:gd name="connsiteX3" fmla="*/ 0 w 7736"/>
              <a:gd name="connsiteY3" fmla="*/ 10000 h 10038"/>
              <a:gd name="connsiteX4" fmla="*/ 7017 w 7736"/>
              <a:gd name="connsiteY4" fmla="*/ 10038 h 10038"/>
              <a:gd name="connsiteX5" fmla="*/ 7736 w 7736"/>
              <a:gd name="connsiteY5" fmla="*/ 5574 h 10038"/>
              <a:gd name="connsiteX6" fmla="*/ 7021 w 7736"/>
              <a:gd name="connsiteY6" fmla="*/ 0 h 10038"/>
              <a:gd name="connsiteX0" fmla="*/ 9076 w 9316"/>
              <a:gd name="connsiteY0" fmla="*/ 0 h 10000"/>
              <a:gd name="connsiteX1" fmla="*/ 0 w 9316"/>
              <a:gd name="connsiteY1" fmla="*/ 0 h 10000"/>
              <a:gd name="connsiteX2" fmla="*/ 255 w 9316"/>
              <a:gd name="connsiteY2" fmla="*/ 5005 h 10000"/>
              <a:gd name="connsiteX3" fmla="*/ 0 w 9316"/>
              <a:gd name="connsiteY3" fmla="*/ 9962 h 10000"/>
              <a:gd name="connsiteX4" fmla="*/ 9071 w 9316"/>
              <a:gd name="connsiteY4" fmla="*/ 10000 h 10000"/>
              <a:gd name="connsiteX5" fmla="*/ 9316 w 9316"/>
              <a:gd name="connsiteY5" fmla="*/ 5668 h 10000"/>
              <a:gd name="connsiteX6" fmla="*/ 9076 w 9316"/>
              <a:gd name="connsiteY6" fmla="*/ 0 h 10000"/>
              <a:gd name="connsiteX0" fmla="*/ 9742 w 10000"/>
              <a:gd name="connsiteY0" fmla="*/ 0 h 10000"/>
              <a:gd name="connsiteX1" fmla="*/ 0 w 10000"/>
              <a:gd name="connsiteY1" fmla="*/ 0 h 10000"/>
              <a:gd name="connsiteX2" fmla="*/ 274 w 10000"/>
              <a:gd name="connsiteY2" fmla="*/ 5005 h 10000"/>
              <a:gd name="connsiteX3" fmla="*/ 0 w 10000"/>
              <a:gd name="connsiteY3" fmla="*/ 9962 h 10000"/>
              <a:gd name="connsiteX4" fmla="*/ 9737 w 10000"/>
              <a:gd name="connsiteY4" fmla="*/ 10000 h 10000"/>
              <a:gd name="connsiteX5" fmla="*/ 10000 w 10000"/>
              <a:gd name="connsiteY5" fmla="*/ 5668 h 10000"/>
              <a:gd name="connsiteX6" fmla="*/ 9742 w 10000"/>
              <a:gd name="connsiteY6" fmla="*/ 0 h 10000"/>
              <a:gd name="connsiteX0" fmla="*/ 9742 w 9877"/>
              <a:gd name="connsiteY0" fmla="*/ 0 h 10000"/>
              <a:gd name="connsiteX1" fmla="*/ 0 w 9877"/>
              <a:gd name="connsiteY1" fmla="*/ 0 h 10000"/>
              <a:gd name="connsiteX2" fmla="*/ 274 w 9877"/>
              <a:gd name="connsiteY2" fmla="*/ 5005 h 10000"/>
              <a:gd name="connsiteX3" fmla="*/ 0 w 9877"/>
              <a:gd name="connsiteY3" fmla="*/ 9962 h 10000"/>
              <a:gd name="connsiteX4" fmla="*/ 9737 w 9877"/>
              <a:gd name="connsiteY4" fmla="*/ 10000 h 10000"/>
              <a:gd name="connsiteX5" fmla="*/ 9738 w 9877"/>
              <a:gd name="connsiteY5" fmla="*/ 5783 h 10000"/>
              <a:gd name="connsiteX6" fmla="*/ 9742 w 9877"/>
              <a:gd name="connsiteY6" fmla="*/ 0 h 10000"/>
              <a:gd name="connsiteX0" fmla="*/ 9863 w 9991"/>
              <a:gd name="connsiteY0" fmla="*/ 0 h 10000"/>
              <a:gd name="connsiteX1" fmla="*/ 0 w 9991"/>
              <a:gd name="connsiteY1" fmla="*/ 0 h 10000"/>
              <a:gd name="connsiteX2" fmla="*/ 277 w 9991"/>
              <a:gd name="connsiteY2" fmla="*/ 5005 h 10000"/>
              <a:gd name="connsiteX3" fmla="*/ 0 w 9991"/>
              <a:gd name="connsiteY3" fmla="*/ 9962 h 10000"/>
              <a:gd name="connsiteX4" fmla="*/ 9858 w 9991"/>
              <a:gd name="connsiteY4" fmla="*/ 10000 h 10000"/>
              <a:gd name="connsiteX5" fmla="*/ 9817 w 9991"/>
              <a:gd name="connsiteY5" fmla="*/ 5783 h 10000"/>
              <a:gd name="connsiteX6" fmla="*/ 9863 w 9991"/>
              <a:gd name="connsiteY6" fmla="*/ 0 h 10000"/>
              <a:gd name="connsiteX0" fmla="*/ 9872 w 10014"/>
              <a:gd name="connsiteY0" fmla="*/ 0 h 10000"/>
              <a:gd name="connsiteX1" fmla="*/ 0 w 10014"/>
              <a:gd name="connsiteY1" fmla="*/ 0 h 10000"/>
              <a:gd name="connsiteX2" fmla="*/ 277 w 10014"/>
              <a:gd name="connsiteY2" fmla="*/ 5005 h 10000"/>
              <a:gd name="connsiteX3" fmla="*/ 0 w 10014"/>
              <a:gd name="connsiteY3" fmla="*/ 9962 h 10000"/>
              <a:gd name="connsiteX4" fmla="*/ 9867 w 10014"/>
              <a:gd name="connsiteY4" fmla="*/ 10000 h 10000"/>
              <a:gd name="connsiteX5" fmla="*/ 9890 w 10014"/>
              <a:gd name="connsiteY5" fmla="*/ 5745 h 10000"/>
              <a:gd name="connsiteX6" fmla="*/ 9872 w 10014"/>
              <a:gd name="connsiteY6" fmla="*/ 0 h 10000"/>
              <a:gd name="connsiteX0" fmla="*/ 9872 w 10030"/>
              <a:gd name="connsiteY0" fmla="*/ 0 h 10000"/>
              <a:gd name="connsiteX1" fmla="*/ 0 w 10030"/>
              <a:gd name="connsiteY1" fmla="*/ 0 h 10000"/>
              <a:gd name="connsiteX2" fmla="*/ 277 w 10030"/>
              <a:gd name="connsiteY2" fmla="*/ 5005 h 10000"/>
              <a:gd name="connsiteX3" fmla="*/ 0 w 10030"/>
              <a:gd name="connsiteY3" fmla="*/ 9962 h 10000"/>
              <a:gd name="connsiteX4" fmla="*/ 9867 w 10030"/>
              <a:gd name="connsiteY4" fmla="*/ 10000 h 10000"/>
              <a:gd name="connsiteX5" fmla="*/ 9890 w 10030"/>
              <a:gd name="connsiteY5" fmla="*/ 5745 h 10000"/>
              <a:gd name="connsiteX6" fmla="*/ 9872 w 10030"/>
              <a:gd name="connsiteY6" fmla="*/ 0 h 10000"/>
              <a:gd name="connsiteX0" fmla="*/ 9872 w 9921"/>
              <a:gd name="connsiteY0" fmla="*/ 0 h 10000"/>
              <a:gd name="connsiteX1" fmla="*/ 0 w 9921"/>
              <a:gd name="connsiteY1" fmla="*/ 0 h 10000"/>
              <a:gd name="connsiteX2" fmla="*/ 277 w 9921"/>
              <a:gd name="connsiteY2" fmla="*/ 5005 h 10000"/>
              <a:gd name="connsiteX3" fmla="*/ 0 w 9921"/>
              <a:gd name="connsiteY3" fmla="*/ 9962 h 10000"/>
              <a:gd name="connsiteX4" fmla="*/ 9867 w 9921"/>
              <a:gd name="connsiteY4" fmla="*/ 10000 h 10000"/>
              <a:gd name="connsiteX5" fmla="*/ 9890 w 9921"/>
              <a:gd name="connsiteY5" fmla="*/ 5745 h 10000"/>
              <a:gd name="connsiteX6" fmla="*/ 9872 w 9921"/>
              <a:gd name="connsiteY6" fmla="*/ 0 h 10000"/>
              <a:gd name="connsiteX0" fmla="*/ 9951 w 9974"/>
              <a:gd name="connsiteY0" fmla="*/ 0 h 10000"/>
              <a:gd name="connsiteX1" fmla="*/ 0 w 9974"/>
              <a:gd name="connsiteY1" fmla="*/ 0 h 10000"/>
              <a:gd name="connsiteX2" fmla="*/ 279 w 9974"/>
              <a:gd name="connsiteY2" fmla="*/ 5005 h 10000"/>
              <a:gd name="connsiteX3" fmla="*/ 0 w 9974"/>
              <a:gd name="connsiteY3" fmla="*/ 9962 h 10000"/>
              <a:gd name="connsiteX4" fmla="*/ 9946 w 9974"/>
              <a:gd name="connsiteY4" fmla="*/ 10000 h 10000"/>
              <a:gd name="connsiteX5" fmla="*/ 9969 w 9974"/>
              <a:gd name="connsiteY5" fmla="*/ 5745 h 10000"/>
              <a:gd name="connsiteX6" fmla="*/ 9951 w 9974"/>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9995"/>
              <a:gd name="connsiteY0" fmla="*/ 0 h 10000"/>
              <a:gd name="connsiteX1" fmla="*/ 0 w 9995"/>
              <a:gd name="connsiteY1" fmla="*/ 0 h 10000"/>
              <a:gd name="connsiteX2" fmla="*/ 280 w 9995"/>
              <a:gd name="connsiteY2" fmla="*/ 5005 h 10000"/>
              <a:gd name="connsiteX3" fmla="*/ 0 w 9995"/>
              <a:gd name="connsiteY3" fmla="*/ 9962 h 10000"/>
              <a:gd name="connsiteX4" fmla="*/ 9972 w 9995"/>
              <a:gd name="connsiteY4" fmla="*/ 10000 h 10000"/>
              <a:gd name="connsiteX5" fmla="*/ 9995 w 9995"/>
              <a:gd name="connsiteY5" fmla="*/ 5745 h 10000"/>
              <a:gd name="connsiteX6" fmla="*/ 9977 w 9995"/>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9977 w 10000"/>
              <a:gd name="connsiteY4" fmla="*/ 10000 h 10000"/>
              <a:gd name="connsiteX5" fmla="*/ 10000 w 10000"/>
              <a:gd name="connsiteY5" fmla="*/ 5745 h 10000"/>
              <a:gd name="connsiteX6" fmla="*/ 9999 w 10000"/>
              <a:gd name="connsiteY6" fmla="*/ 0 h 10000"/>
              <a:gd name="connsiteX0" fmla="*/ 9999 w 10004"/>
              <a:gd name="connsiteY0" fmla="*/ 0 h 10000"/>
              <a:gd name="connsiteX1" fmla="*/ 0 w 10004"/>
              <a:gd name="connsiteY1" fmla="*/ 0 h 10000"/>
              <a:gd name="connsiteX2" fmla="*/ 280 w 10004"/>
              <a:gd name="connsiteY2" fmla="*/ 5005 h 10000"/>
              <a:gd name="connsiteX3" fmla="*/ 0 w 10004"/>
              <a:gd name="connsiteY3" fmla="*/ 9962 h 10000"/>
              <a:gd name="connsiteX4" fmla="*/ 10000 w 10004"/>
              <a:gd name="connsiteY4" fmla="*/ 10000 h 10000"/>
              <a:gd name="connsiteX5" fmla="*/ 10000 w 10004"/>
              <a:gd name="connsiteY5" fmla="*/ 5745 h 10000"/>
              <a:gd name="connsiteX6" fmla="*/ 9999 w 10004"/>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10000 w 10000"/>
              <a:gd name="connsiteY4" fmla="*/ 10000 h 10000"/>
              <a:gd name="connsiteX5" fmla="*/ 10000 w 10000"/>
              <a:gd name="connsiteY5" fmla="*/ 5745 h 10000"/>
              <a:gd name="connsiteX6" fmla="*/ 9999 w 10000"/>
              <a:gd name="connsiteY6" fmla="*/ 0 h 10000"/>
              <a:gd name="connsiteX0" fmla="*/ 14796 w 14796"/>
              <a:gd name="connsiteY0" fmla="*/ 0 h 10000"/>
              <a:gd name="connsiteX1" fmla="*/ 0 w 14796"/>
              <a:gd name="connsiteY1" fmla="*/ 0 h 10000"/>
              <a:gd name="connsiteX2" fmla="*/ 280 w 14796"/>
              <a:gd name="connsiteY2" fmla="*/ 5005 h 10000"/>
              <a:gd name="connsiteX3" fmla="*/ 0 w 14796"/>
              <a:gd name="connsiteY3" fmla="*/ 9962 h 10000"/>
              <a:gd name="connsiteX4" fmla="*/ 10000 w 14796"/>
              <a:gd name="connsiteY4" fmla="*/ 10000 h 10000"/>
              <a:gd name="connsiteX5" fmla="*/ 10000 w 14796"/>
              <a:gd name="connsiteY5" fmla="*/ 5745 h 10000"/>
              <a:gd name="connsiteX6" fmla="*/ 14796 w 14796"/>
              <a:gd name="connsiteY6" fmla="*/ 0 h 10000"/>
              <a:gd name="connsiteX0" fmla="*/ 14796 w 14796"/>
              <a:gd name="connsiteY0" fmla="*/ 0 h 9968"/>
              <a:gd name="connsiteX1" fmla="*/ 0 w 14796"/>
              <a:gd name="connsiteY1" fmla="*/ 0 h 9968"/>
              <a:gd name="connsiteX2" fmla="*/ 280 w 14796"/>
              <a:gd name="connsiteY2" fmla="*/ 5005 h 9968"/>
              <a:gd name="connsiteX3" fmla="*/ 0 w 14796"/>
              <a:gd name="connsiteY3" fmla="*/ 9962 h 9968"/>
              <a:gd name="connsiteX4" fmla="*/ 14788 w 14796"/>
              <a:gd name="connsiteY4" fmla="*/ 9968 h 9968"/>
              <a:gd name="connsiteX5" fmla="*/ 10000 w 14796"/>
              <a:gd name="connsiteY5" fmla="*/ 5745 h 9968"/>
              <a:gd name="connsiteX6" fmla="*/ 14796 w 14796"/>
              <a:gd name="connsiteY6" fmla="*/ 0 h 9968"/>
              <a:gd name="connsiteX0" fmla="*/ 10000 w 10000"/>
              <a:gd name="connsiteY0" fmla="*/ 0 h 10000"/>
              <a:gd name="connsiteX1" fmla="*/ 0 w 10000"/>
              <a:gd name="connsiteY1" fmla="*/ 0 h 10000"/>
              <a:gd name="connsiteX2" fmla="*/ 189 w 10000"/>
              <a:gd name="connsiteY2" fmla="*/ 5021 h 10000"/>
              <a:gd name="connsiteX3" fmla="*/ 0 w 10000"/>
              <a:gd name="connsiteY3" fmla="*/ 9994 h 10000"/>
              <a:gd name="connsiteX4" fmla="*/ 9995 w 10000"/>
              <a:gd name="connsiteY4" fmla="*/ 10000 h 10000"/>
              <a:gd name="connsiteX5" fmla="*/ 9998 w 10000"/>
              <a:gd name="connsiteY5" fmla="*/ 6152 h 10000"/>
              <a:gd name="connsiteX6" fmla="*/ 10000 w 10000"/>
              <a:gd name="connsiteY6"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000" h="10000">
                <a:moveTo>
                  <a:pt x="10000" y="0"/>
                </a:moveTo>
                <a:lnTo>
                  <a:pt x="0" y="0"/>
                </a:lnTo>
                <a:cubicBezTo>
                  <a:pt x="62" y="1674"/>
                  <a:pt x="124" y="3347"/>
                  <a:pt x="189" y="5021"/>
                </a:cubicBezTo>
                <a:cubicBezTo>
                  <a:pt x="124" y="6679"/>
                  <a:pt x="62" y="8336"/>
                  <a:pt x="0" y="9994"/>
                </a:cubicBezTo>
                <a:lnTo>
                  <a:pt x="9995" y="10000"/>
                </a:lnTo>
                <a:cubicBezTo>
                  <a:pt x="9993" y="8184"/>
                  <a:pt x="9998" y="8051"/>
                  <a:pt x="9998" y="6152"/>
                </a:cubicBezTo>
                <a:cubicBezTo>
                  <a:pt x="9996" y="3296"/>
                  <a:pt x="10001" y="2674"/>
                  <a:pt x="10000" y="0"/>
                </a:cubicBez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69" name="Freeform 11">
            <a:extLst>
              <a:ext uri="{FF2B5EF4-FFF2-40B4-BE49-F238E27FC236}">
                <a16:creationId xmlns="" xmlns:a16="http://schemas.microsoft.com/office/drawing/2014/main" id="{47A806AC-66EF-4BB7-B37C-FE129A074DDF}"/>
              </a:ext>
            </a:extLst>
          </p:cNvPr>
          <p:cNvSpPr>
            <a:spLocks/>
          </p:cNvSpPr>
          <p:nvPr userDrawn="1"/>
        </p:nvSpPr>
        <p:spPr bwMode="auto">
          <a:xfrm>
            <a:off x="4511824"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70" name="文本占位符 6">
            <a:extLst>
              <a:ext uri="{FF2B5EF4-FFF2-40B4-BE49-F238E27FC236}">
                <a16:creationId xmlns="" xmlns:a16="http://schemas.microsoft.com/office/drawing/2014/main" id="{3622C4EF-8730-4C65-B7F3-6F8A1EA9B96E}"/>
              </a:ext>
            </a:extLst>
          </p:cNvPr>
          <p:cNvSpPr>
            <a:spLocks noGrp="1"/>
          </p:cNvSpPr>
          <p:nvPr>
            <p:ph type="body" sz="quarter" idx="10" hasCustomPrompt="1"/>
          </p:nvPr>
        </p:nvSpPr>
        <p:spPr>
          <a:xfrm>
            <a:off x="454816" y="1233487"/>
            <a:ext cx="11307600" cy="4680000"/>
          </a:xfrm>
        </p:spPr>
        <p:txBody>
          <a:bodyPr/>
          <a:lstStyle>
            <a:lvl1pPr marL="457200" marR="0" indent="-457200" algn="just" defTabSz="801367" rtl="0" eaLnBrk="1" fontAlgn="ctr" latinLnBrk="0" hangingPunct="1">
              <a:lnSpc>
                <a:spcPct val="140000"/>
              </a:lnSpc>
              <a:spcBef>
                <a:spcPct val="30000"/>
              </a:spcBef>
              <a:spcAft>
                <a:spcPct val="0"/>
              </a:spcAft>
              <a:buClrTx/>
              <a:buSzPct val="100000"/>
              <a:buFont typeface="+mj-lt"/>
              <a:buAutoNum type="arabicPeriod"/>
              <a:tabLst/>
              <a:defRPr>
                <a:latin typeface="+mn-lt"/>
                <a:ea typeface="+mn-ea"/>
                <a:cs typeface="Arial" panose="020B0604020202020204" pitchFamily="34" charset="0"/>
              </a:defRPr>
            </a:lvl1pPr>
            <a:lvl2pPr fontAlgn="ctr">
              <a:buClrTx/>
              <a:buSzPct val="100000"/>
              <a:buFont typeface="Huawei Sans" panose="020C0503030203020204" pitchFamily="34" charset="0"/>
              <a:buChar char="▫"/>
              <a:defRPr>
                <a:latin typeface="+mn-lt"/>
              </a:defRPr>
            </a:lvl2pPr>
            <a:lvl3pPr>
              <a:defRPr/>
            </a:lvl3pPr>
            <a:lvl5pPr>
              <a:buNone/>
              <a:defRPr/>
            </a:lvl5pPr>
          </a:lstStyle>
          <a:p>
            <a:pPr marL="457200" indent="-457200">
              <a:buSzPct val="100000"/>
              <a:buFont typeface="+mj-lt"/>
              <a:buAutoNum type="arabicPeriod"/>
            </a:pPr>
            <a:r>
              <a:rPr lang="en-US" altLang="zh-CN" dirty="0"/>
              <a:t>Directory </a:t>
            </a:r>
          </a:p>
          <a:p>
            <a:pPr marL="653788" lvl="1" indent="-457017">
              <a:buSzPct val="100000"/>
              <a:buFont typeface="+mj-lt"/>
              <a:buAutoNum type="arabicPeriod"/>
            </a:pPr>
            <a:endParaRPr lang="en-US" altLang="zh-CN" dirty="0"/>
          </a:p>
          <a:p>
            <a:pPr marL="457200" indent="-457200">
              <a:buSzPct val="100000"/>
              <a:buFont typeface="+mj-lt"/>
              <a:buAutoNum type="arabicPeriod"/>
            </a:pPr>
            <a:r>
              <a:rPr lang="en-US" altLang="zh-CN" dirty="0"/>
              <a:t>Directory </a:t>
            </a:r>
          </a:p>
          <a:p>
            <a:pPr marL="457200" indent="-457200">
              <a:buSzPct val="100000"/>
              <a:buFont typeface="+mj-lt"/>
              <a:buAutoNum type="arabicPeriod"/>
            </a:pPr>
            <a:r>
              <a:rPr lang="en-US" altLang="zh-CN" dirty="0"/>
              <a:t>Directory </a:t>
            </a:r>
          </a:p>
          <a:p>
            <a:pPr marL="457200" indent="-457200">
              <a:buSzPct val="100000"/>
              <a:buFont typeface="+mj-lt"/>
              <a:buAutoNum type="arabicPeriod"/>
            </a:pPr>
            <a:r>
              <a:rPr lang="en-US" altLang="zh-CN" dirty="0"/>
              <a:t>Directory </a:t>
            </a:r>
          </a:p>
          <a:p>
            <a:endParaRPr lang="zh-CN" altLang="en-US" dirty="0"/>
          </a:p>
        </p:txBody>
      </p:sp>
    </p:spTree>
    <p:extLst>
      <p:ext uri="{BB962C8B-B14F-4D97-AF65-F5344CB8AC3E}">
        <p14:creationId xmlns:p14="http://schemas.microsoft.com/office/powerpoint/2010/main" val="270279719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4.3#标题和内容">
    <p:spTree>
      <p:nvGrpSpPr>
        <p:cNvPr id="1" name=""/>
        <p:cNvGrpSpPr/>
        <p:nvPr/>
      </p:nvGrpSpPr>
      <p:grpSpPr>
        <a:xfrm>
          <a:off x="0" y="0"/>
          <a:ext cx="0" cy="0"/>
          <a:chOff x="0" y="0"/>
          <a:chExt cx="0" cy="0"/>
        </a:xfrm>
      </p:grpSpPr>
      <p:sp>
        <p:nvSpPr>
          <p:cNvPr id="15" name="内容占位符 6">
            <a:extLst>
              <a:ext uri="{FF2B5EF4-FFF2-40B4-BE49-F238E27FC236}">
                <a16:creationId xmlns="" xmlns:a16="http://schemas.microsoft.com/office/drawing/2014/main" id="{5CD7E4D6-53C6-49E4-8D0E-3ECF268B21AA}"/>
              </a:ext>
            </a:extLst>
          </p:cNvPr>
          <p:cNvSpPr>
            <a:spLocks noGrp="1"/>
          </p:cNvSpPr>
          <p:nvPr>
            <p:ph sz="quarter" idx="10" hasCustomPrompt="1"/>
          </p:nvPr>
        </p:nvSpPr>
        <p:spPr>
          <a:xfrm>
            <a:off x="451878" y="1242452"/>
            <a:ext cx="11306175" cy="4680000"/>
          </a:xfrm>
          <a:prstGeom prst="rect">
            <a:avLst/>
          </a:prstGeom>
        </p:spPr>
        <p:txBody>
          <a:bodyPr/>
          <a:lstStyle>
            <a:lvl1pPr algn="just">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algn="just">
              <a:defRPr baseline="0">
                <a:latin typeface="Huawei Sans" panose="020C0503030203020204" pitchFamily="34" charset="0"/>
                <a:ea typeface="方正兰亭黑简体" panose="02000000000000000000" pitchFamily="2" charset="-122"/>
                <a:cs typeface="Huawei Sans" panose="020C0503030203020204" pitchFamily="34" charset="0"/>
              </a:defRPr>
            </a:lvl2pPr>
            <a:lvl3pPr algn="just">
              <a:defRPr baseline="0">
                <a:latin typeface="Huawei Sans" panose="020C0503030203020204" pitchFamily="34" charset="0"/>
                <a:ea typeface="方正兰亭黑简体" panose="02000000000000000000" pitchFamily="2" charset="-122"/>
                <a:cs typeface="Huawei Sans" panose="020C0503030203020204" pitchFamily="34" charset="0"/>
              </a:defRPr>
            </a:lvl3pPr>
            <a:lvl4pPr algn="just">
              <a:defRPr baseline="0">
                <a:latin typeface="Huawei Sans" panose="020C0503030203020204" pitchFamily="34" charset="0"/>
                <a:ea typeface="方正兰亭黑简体" panose="02000000000000000000" pitchFamily="2" charset="-122"/>
                <a:cs typeface="Huawei Sans" panose="020C0503030203020204" pitchFamily="34" charset="0"/>
              </a:defRPr>
            </a:lvl4pPr>
            <a:lvl5pPr algn="just">
              <a:defRPr baseline="0">
                <a:latin typeface="Huawei Sans" panose="020C0503030203020204" pitchFamily="34" charset="0"/>
                <a:ea typeface="方正兰亭黑简体" panose="02000000000000000000" pitchFamily="2" charset="-122"/>
                <a:cs typeface="Huawei Sans" panose="020C0503030203020204" pitchFamily="34" charset="0"/>
              </a:defRPr>
            </a:lvl5pPr>
          </a:lstStyle>
          <a:p>
            <a:pPr lvl="0"/>
            <a:r>
              <a:rPr lang="en-US" altLang="zh-CN"/>
              <a:t>Click to Edit</a:t>
            </a:r>
            <a:endParaRPr lang="zh-CN" altLang="en-US" dirty="0"/>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16" name="TextBox 10">
            <a:extLst>
              <a:ext uri="{FF2B5EF4-FFF2-40B4-BE49-F238E27FC236}">
                <a16:creationId xmlns="" xmlns:a16="http://schemas.microsoft.com/office/drawing/2014/main" id="{612AA2CD-A693-477D-B7E0-0E241C15CADD}"/>
              </a:ext>
            </a:extLst>
          </p:cNvPr>
          <p:cNvSpPr txBox="1"/>
          <p:nvPr userDrawn="1"/>
        </p:nvSpPr>
        <p:spPr bwMode="auto">
          <a:xfrm>
            <a:off x="1595500" y="408779"/>
            <a:ext cx="9829738" cy="639559"/>
          </a:xfrm>
          <a:prstGeom prst="rect">
            <a:avLst/>
          </a:prstGeom>
          <a:noFill/>
          <a:ln w="9525">
            <a:noFill/>
            <a:miter lim="800000"/>
            <a:headEnd/>
            <a:tailEnd/>
          </a:ln>
        </p:spPr>
        <p:txBody>
          <a:bodyPr wrap="square" lIns="99980" tIns="49987" rIns="99980" bIns="49987" rtlCol="0">
            <a:spAutoFit/>
          </a:bodyPr>
          <a:lstStyle>
            <a:defPPr>
              <a:defRPr lang="zh-CN"/>
            </a:defPPr>
            <a:lvl1pPr defTabSz="1001624" eaLnBrk="0" hangingPunct="0">
              <a:defRPr sz="3500" b="1">
                <a:solidFill>
                  <a:schemeClr val="tx1">
                    <a:lumMod val="75000"/>
                    <a:lumOff val="25000"/>
                  </a:schemeClr>
                </a:solidFill>
                <a:latin typeface="+mn-ea"/>
                <a:ea typeface="+mn-ea"/>
                <a:cs typeface="Arial" pitchFamily="34" charset="0"/>
              </a:defRPr>
            </a:lvl1pPr>
          </a:lstStyle>
          <a:p>
            <a:pPr lvl="0" fontAlgn="ctr"/>
            <a:r>
              <a:rPr lang="en-US" altLang="zh-CN"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Overview and Objectives</a:t>
            </a:r>
          </a:p>
        </p:txBody>
      </p:sp>
      <p:sp>
        <p:nvSpPr>
          <p:cNvPr id="17" name="Freeform 9">
            <a:extLst>
              <a:ext uri="{FF2B5EF4-FFF2-40B4-BE49-F238E27FC236}">
                <a16:creationId xmlns="" xmlns:a16="http://schemas.microsoft.com/office/drawing/2014/main" id="{DE659DBF-9FDE-4406-89F6-07D962F71C44}"/>
              </a:ext>
            </a:extLst>
          </p:cNvPr>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8" name="Freeform 11">
            <a:extLst>
              <a:ext uri="{FF2B5EF4-FFF2-40B4-BE49-F238E27FC236}">
                <a16:creationId xmlns="" xmlns:a16="http://schemas.microsoft.com/office/drawing/2014/main" id="{4783769E-B410-4DDA-8D9D-405FE455EBF0}"/>
              </a:ext>
            </a:extLst>
          </p:cNvPr>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19" name="组合 18">
            <a:extLst>
              <a:ext uri="{FF2B5EF4-FFF2-40B4-BE49-F238E27FC236}">
                <a16:creationId xmlns="" xmlns:a16="http://schemas.microsoft.com/office/drawing/2014/main" id="{658611CC-F945-472C-93F5-C3BDE08914F1}"/>
              </a:ext>
            </a:extLst>
          </p:cNvPr>
          <p:cNvGrpSpPr/>
          <p:nvPr userDrawn="1"/>
        </p:nvGrpSpPr>
        <p:grpSpPr>
          <a:xfrm>
            <a:off x="587388" y="505779"/>
            <a:ext cx="374708" cy="445558"/>
            <a:chOff x="-1647825" y="2492375"/>
            <a:chExt cx="1947863" cy="2316163"/>
          </a:xfrm>
          <a:solidFill>
            <a:schemeClr val="bg1"/>
          </a:solidFill>
        </p:grpSpPr>
        <p:sp>
          <p:nvSpPr>
            <p:cNvPr id="20" name="Freeform 6">
              <a:extLst>
                <a:ext uri="{FF2B5EF4-FFF2-40B4-BE49-F238E27FC236}">
                  <a16:creationId xmlns="" xmlns:a16="http://schemas.microsoft.com/office/drawing/2014/main" id="{4B0A8268-F27A-4589-89D1-F0C2F473F961}"/>
                </a:ext>
              </a:extLst>
            </p:cNvPr>
            <p:cNvSpPr>
              <a:spLocks noEditPoints="1"/>
            </p:cNvSpPr>
            <p:nvPr/>
          </p:nvSpPr>
          <p:spPr bwMode="auto">
            <a:xfrm>
              <a:off x="-1647825" y="2492375"/>
              <a:ext cx="1947863" cy="2316163"/>
            </a:xfrm>
            <a:custGeom>
              <a:avLst/>
              <a:gdLst>
                <a:gd name="T0" fmla="*/ 301 w 2739"/>
                <a:gd name="T1" fmla="*/ 181 h 3258"/>
                <a:gd name="T2" fmla="*/ 182 w 2739"/>
                <a:gd name="T3" fmla="*/ 301 h 3258"/>
                <a:gd name="T4" fmla="*/ 182 w 2739"/>
                <a:gd name="T5" fmla="*/ 2955 h 3258"/>
                <a:gd name="T6" fmla="*/ 262 w 2739"/>
                <a:gd name="T7" fmla="*/ 3068 h 3258"/>
                <a:gd name="T8" fmla="*/ 863 w 2739"/>
                <a:gd name="T9" fmla="*/ 2756 h 3258"/>
                <a:gd name="T10" fmla="*/ 1377 w 2739"/>
                <a:gd name="T11" fmla="*/ 3046 h 3258"/>
                <a:gd name="T12" fmla="*/ 1950 w 2739"/>
                <a:gd name="T13" fmla="*/ 2756 h 3258"/>
                <a:gd name="T14" fmla="*/ 2482 w 2739"/>
                <a:gd name="T15" fmla="*/ 3066 h 3258"/>
                <a:gd name="T16" fmla="*/ 2557 w 2739"/>
                <a:gd name="T17" fmla="*/ 2955 h 3258"/>
                <a:gd name="T18" fmla="*/ 2557 w 2739"/>
                <a:gd name="T19" fmla="*/ 301 h 3258"/>
                <a:gd name="T20" fmla="*/ 2438 w 2739"/>
                <a:gd name="T21" fmla="*/ 181 h 3258"/>
                <a:gd name="T22" fmla="*/ 301 w 2739"/>
                <a:gd name="T23" fmla="*/ 181 h 3258"/>
                <a:gd name="T24" fmla="*/ 2449 w 2739"/>
                <a:gd name="T25" fmla="*/ 3258 h 3258"/>
                <a:gd name="T26" fmla="*/ 1944 w 2739"/>
                <a:gd name="T27" fmla="*/ 2963 h 3258"/>
                <a:gd name="T28" fmla="*/ 1372 w 2739"/>
                <a:gd name="T29" fmla="*/ 3252 h 3258"/>
                <a:gd name="T30" fmla="*/ 860 w 2739"/>
                <a:gd name="T31" fmla="*/ 2963 h 3258"/>
                <a:gd name="T32" fmla="*/ 291 w 2739"/>
                <a:gd name="T33" fmla="*/ 3257 h 3258"/>
                <a:gd name="T34" fmla="*/ 264 w 2739"/>
                <a:gd name="T35" fmla="*/ 3254 h 3258"/>
                <a:gd name="T36" fmla="*/ 0 w 2739"/>
                <a:gd name="T37" fmla="*/ 2955 h 3258"/>
                <a:gd name="T38" fmla="*/ 0 w 2739"/>
                <a:gd name="T39" fmla="*/ 301 h 3258"/>
                <a:gd name="T40" fmla="*/ 301 w 2739"/>
                <a:gd name="T41" fmla="*/ 0 h 3258"/>
                <a:gd name="T42" fmla="*/ 2438 w 2739"/>
                <a:gd name="T43" fmla="*/ 0 h 3258"/>
                <a:gd name="T44" fmla="*/ 2739 w 2739"/>
                <a:gd name="T45" fmla="*/ 301 h 3258"/>
                <a:gd name="T46" fmla="*/ 2739 w 2739"/>
                <a:gd name="T47" fmla="*/ 2955 h 3258"/>
                <a:gd name="T48" fmla="*/ 2480 w 2739"/>
                <a:gd name="T49" fmla="*/ 3253 h 3258"/>
                <a:gd name="T50" fmla="*/ 2449 w 2739"/>
                <a:gd name="T51" fmla="*/ 3258 h 3258"/>
                <a:gd name="T52" fmla="*/ 2449 w 2739"/>
                <a:gd name="T53" fmla="*/ 3258 h 3258"/>
                <a:gd name="T54" fmla="*/ 2449 w 2739"/>
                <a:gd name="T55" fmla="*/ 3258 h 3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739" h="3258">
                  <a:moveTo>
                    <a:pt x="301" y="181"/>
                  </a:moveTo>
                  <a:cubicBezTo>
                    <a:pt x="235" y="182"/>
                    <a:pt x="182" y="235"/>
                    <a:pt x="182" y="301"/>
                  </a:cubicBezTo>
                  <a:cubicBezTo>
                    <a:pt x="182" y="2955"/>
                    <a:pt x="182" y="2955"/>
                    <a:pt x="182" y="2955"/>
                  </a:cubicBezTo>
                  <a:cubicBezTo>
                    <a:pt x="182" y="3007"/>
                    <a:pt x="215" y="3052"/>
                    <a:pt x="262" y="3068"/>
                  </a:cubicBezTo>
                  <a:cubicBezTo>
                    <a:pt x="863" y="2756"/>
                    <a:pt x="863" y="2756"/>
                    <a:pt x="863" y="2756"/>
                  </a:cubicBezTo>
                  <a:cubicBezTo>
                    <a:pt x="1377" y="3046"/>
                    <a:pt x="1377" y="3046"/>
                    <a:pt x="1377" y="3046"/>
                  </a:cubicBezTo>
                  <a:cubicBezTo>
                    <a:pt x="1950" y="2756"/>
                    <a:pt x="1950" y="2756"/>
                    <a:pt x="1950" y="2756"/>
                  </a:cubicBezTo>
                  <a:cubicBezTo>
                    <a:pt x="2482" y="3066"/>
                    <a:pt x="2482" y="3066"/>
                    <a:pt x="2482" y="3066"/>
                  </a:cubicBezTo>
                  <a:cubicBezTo>
                    <a:pt x="2527" y="3048"/>
                    <a:pt x="2557" y="3004"/>
                    <a:pt x="2557" y="2955"/>
                  </a:cubicBezTo>
                  <a:cubicBezTo>
                    <a:pt x="2557" y="301"/>
                    <a:pt x="2557" y="301"/>
                    <a:pt x="2557" y="301"/>
                  </a:cubicBezTo>
                  <a:cubicBezTo>
                    <a:pt x="2557" y="235"/>
                    <a:pt x="2504" y="182"/>
                    <a:pt x="2438" y="181"/>
                  </a:cubicBezTo>
                  <a:lnTo>
                    <a:pt x="301" y="181"/>
                  </a:lnTo>
                  <a:close/>
                  <a:moveTo>
                    <a:pt x="2449" y="3258"/>
                  </a:moveTo>
                  <a:cubicBezTo>
                    <a:pt x="1944" y="2963"/>
                    <a:pt x="1944" y="2963"/>
                    <a:pt x="1944" y="2963"/>
                  </a:cubicBezTo>
                  <a:cubicBezTo>
                    <a:pt x="1372" y="3252"/>
                    <a:pt x="1372" y="3252"/>
                    <a:pt x="1372" y="3252"/>
                  </a:cubicBezTo>
                  <a:cubicBezTo>
                    <a:pt x="860" y="2963"/>
                    <a:pt x="860" y="2963"/>
                    <a:pt x="860" y="2963"/>
                  </a:cubicBezTo>
                  <a:cubicBezTo>
                    <a:pt x="291" y="3257"/>
                    <a:pt x="291" y="3257"/>
                    <a:pt x="291" y="3257"/>
                  </a:cubicBezTo>
                  <a:cubicBezTo>
                    <a:pt x="264" y="3254"/>
                    <a:pt x="264" y="3254"/>
                    <a:pt x="264" y="3254"/>
                  </a:cubicBezTo>
                  <a:cubicBezTo>
                    <a:pt x="113" y="3235"/>
                    <a:pt x="0" y="3107"/>
                    <a:pt x="0" y="2955"/>
                  </a:cubicBezTo>
                  <a:cubicBezTo>
                    <a:pt x="0" y="301"/>
                    <a:pt x="0" y="301"/>
                    <a:pt x="0" y="301"/>
                  </a:cubicBezTo>
                  <a:cubicBezTo>
                    <a:pt x="0" y="135"/>
                    <a:pt x="135" y="0"/>
                    <a:pt x="301" y="0"/>
                  </a:cubicBezTo>
                  <a:cubicBezTo>
                    <a:pt x="2438" y="0"/>
                    <a:pt x="2438" y="0"/>
                    <a:pt x="2438" y="0"/>
                  </a:cubicBezTo>
                  <a:cubicBezTo>
                    <a:pt x="2604" y="0"/>
                    <a:pt x="2739" y="135"/>
                    <a:pt x="2739" y="301"/>
                  </a:cubicBezTo>
                  <a:cubicBezTo>
                    <a:pt x="2739" y="2955"/>
                    <a:pt x="2739" y="2955"/>
                    <a:pt x="2739" y="2955"/>
                  </a:cubicBezTo>
                  <a:cubicBezTo>
                    <a:pt x="2739" y="3105"/>
                    <a:pt x="2628" y="3233"/>
                    <a:pt x="2480" y="3253"/>
                  </a:cubicBezTo>
                  <a:lnTo>
                    <a:pt x="2449" y="3258"/>
                  </a:lnTo>
                  <a:close/>
                  <a:moveTo>
                    <a:pt x="2449" y="3258"/>
                  </a:moveTo>
                  <a:cubicBezTo>
                    <a:pt x="2449" y="3258"/>
                    <a:pt x="2449" y="3258"/>
                    <a:pt x="2449" y="325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1" name="Freeform 7">
              <a:extLst>
                <a:ext uri="{FF2B5EF4-FFF2-40B4-BE49-F238E27FC236}">
                  <a16:creationId xmlns="" xmlns:a16="http://schemas.microsoft.com/office/drawing/2014/main" id="{B2778130-4243-49D8-8657-98EAC7FC770E}"/>
                </a:ext>
              </a:extLst>
            </p:cNvPr>
            <p:cNvSpPr>
              <a:spLocks noEditPoints="1"/>
            </p:cNvSpPr>
            <p:nvPr/>
          </p:nvSpPr>
          <p:spPr bwMode="auto">
            <a:xfrm>
              <a:off x="-1155700" y="2941638"/>
              <a:ext cx="963613" cy="893763"/>
            </a:xfrm>
            <a:custGeom>
              <a:avLst/>
              <a:gdLst>
                <a:gd name="T0" fmla="*/ 1267 w 1353"/>
                <a:gd name="T1" fmla="*/ 182 h 1256"/>
                <a:gd name="T2" fmla="*/ 87 w 1353"/>
                <a:gd name="T3" fmla="*/ 182 h 1256"/>
                <a:gd name="T4" fmla="*/ 0 w 1353"/>
                <a:gd name="T5" fmla="*/ 91 h 1256"/>
                <a:gd name="T6" fmla="*/ 87 w 1353"/>
                <a:gd name="T7" fmla="*/ 0 h 1256"/>
                <a:gd name="T8" fmla="*/ 1267 w 1353"/>
                <a:gd name="T9" fmla="*/ 0 h 1256"/>
                <a:gd name="T10" fmla="*/ 1353 w 1353"/>
                <a:gd name="T11" fmla="*/ 91 h 1256"/>
                <a:gd name="T12" fmla="*/ 1267 w 1353"/>
                <a:gd name="T13" fmla="*/ 182 h 1256"/>
                <a:gd name="T14" fmla="*/ 1267 w 1353"/>
                <a:gd name="T15" fmla="*/ 719 h 1256"/>
                <a:gd name="T16" fmla="*/ 87 w 1353"/>
                <a:gd name="T17" fmla="*/ 719 h 1256"/>
                <a:gd name="T18" fmla="*/ 0 w 1353"/>
                <a:gd name="T19" fmla="*/ 628 h 1256"/>
                <a:gd name="T20" fmla="*/ 87 w 1353"/>
                <a:gd name="T21" fmla="*/ 537 h 1256"/>
                <a:gd name="T22" fmla="*/ 1267 w 1353"/>
                <a:gd name="T23" fmla="*/ 537 h 1256"/>
                <a:gd name="T24" fmla="*/ 1353 w 1353"/>
                <a:gd name="T25" fmla="*/ 628 h 1256"/>
                <a:gd name="T26" fmla="*/ 1267 w 1353"/>
                <a:gd name="T27" fmla="*/ 719 h 1256"/>
                <a:gd name="T28" fmla="*/ 1267 w 1353"/>
                <a:gd name="T29" fmla="*/ 1256 h 1256"/>
                <a:gd name="T30" fmla="*/ 87 w 1353"/>
                <a:gd name="T31" fmla="*/ 1256 h 1256"/>
                <a:gd name="T32" fmla="*/ 1 w 1353"/>
                <a:gd name="T33" fmla="*/ 1165 h 1256"/>
                <a:gd name="T34" fmla="*/ 87 w 1353"/>
                <a:gd name="T35" fmla="*/ 1075 h 1256"/>
                <a:gd name="T36" fmla="*/ 1267 w 1353"/>
                <a:gd name="T37" fmla="*/ 1075 h 1256"/>
                <a:gd name="T38" fmla="*/ 1352 w 1353"/>
                <a:gd name="T39" fmla="*/ 1165 h 1256"/>
                <a:gd name="T40" fmla="*/ 1267 w 1353"/>
                <a:gd name="T41" fmla="*/ 1256 h 1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353" h="1256">
                  <a:moveTo>
                    <a:pt x="1267" y="182"/>
                  </a:moveTo>
                  <a:cubicBezTo>
                    <a:pt x="87" y="182"/>
                    <a:pt x="87" y="182"/>
                    <a:pt x="87" y="182"/>
                  </a:cubicBezTo>
                  <a:cubicBezTo>
                    <a:pt x="38" y="180"/>
                    <a:pt x="0" y="140"/>
                    <a:pt x="0" y="91"/>
                  </a:cubicBezTo>
                  <a:cubicBezTo>
                    <a:pt x="0" y="42"/>
                    <a:pt x="38" y="2"/>
                    <a:pt x="87" y="0"/>
                  </a:cubicBezTo>
                  <a:cubicBezTo>
                    <a:pt x="1267" y="0"/>
                    <a:pt x="1267" y="0"/>
                    <a:pt x="1267" y="0"/>
                  </a:cubicBezTo>
                  <a:cubicBezTo>
                    <a:pt x="1315" y="2"/>
                    <a:pt x="1353" y="42"/>
                    <a:pt x="1353" y="91"/>
                  </a:cubicBezTo>
                  <a:cubicBezTo>
                    <a:pt x="1353" y="140"/>
                    <a:pt x="1315" y="180"/>
                    <a:pt x="1267" y="182"/>
                  </a:cubicBezTo>
                  <a:moveTo>
                    <a:pt x="1267" y="719"/>
                  </a:moveTo>
                  <a:cubicBezTo>
                    <a:pt x="87" y="719"/>
                    <a:pt x="87" y="719"/>
                    <a:pt x="87" y="719"/>
                  </a:cubicBezTo>
                  <a:cubicBezTo>
                    <a:pt x="38" y="717"/>
                    <a:pt x="0" y="677"/>
                    <a:pt x="0" y="628"/>
                  </a:cubicBezTo>
                  <a:cubicBezTo>
                    <a:pt x="0" y="580"/>
                    <a:pt x="38" y="540"/>
                    <a:pt x="87" y="537"/>
                  </a:cubicBezTo>
                  <a:cubicBezTo>
                    <a:pt x="1267" y="537"/>
                    <a:pt x="1267" y="537"/>
                    <a:pt x="1267" y="537"/>
                  </a:cubicBezTo>
                  <a:cubicBezTo>
                    <a:pt x="1315" y="540"/>
                    <a:pt x="1353" y="580"/>
                    <a:pt x="1353" y="628"/>
                  </a:cubicBezTo>
                  <a:cubicBezTo>
                    <a:pt x="1353" y="677"/>
                    <a:pt x="1315" y="717"/>
                    <a:pt x="1267" y="719"/>
                  </a:cubicBezTo>
                  <a:moveTo>
                    <a:pt x="1267" y="1256"/>
                  </a:moveTo>
                  <a:cubicBezTo>
                    <a:pt x="87" y="1256"/>
                    <a:pt x="87" y="1256"/>
                    <a:pt x="87" y="1256"/>
                  </a:cubicBezTo>
                  <a:cubicBezTo>
                    <a:pt x="39" y="1253"/>
                    <a:pt x="1" y="1213"/>
                    <a:pt x="1" y="1165"/>
                  </a:cubicBezTo>
                  <a:cubicBezTo>
                    <a:pt x="1" y="1117"/>
                    <a:pt x="39" y="1077"/>
                    <a:pt x="87" y="1075"/>
                  </a:cubicBezTo>
                  <a:cubicBezTo>
                    <a:pt x="1267" y="1075"/>
                    <a:pt x="1267" y="1075"/>
                    <a:pt x="1267" y="1075"/>
                  </a:cubicBezTo>
                  <a:cubicBezTo>
                    <a:pt x="1314" y="1077"/>
                    <a:pt x="1352" y="1117"/>
                    <a:pt x="1352" y="1165"/>
                  </a:cubicBezTo>
                  <a:cubicBezTo>
                    <a:pt x="1352" y="1213"/>
                    <a:pt x="1314" y="1253"/>
                    <a:pt x="1267" y="125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43739673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4.3#本节概述和学习目标(可选)">
    <p:spTree>
      <p:nvGrpSpPr>
        <p:cNvPr id="1" name=""/>
        <p:cNvGrpSpPr/>
        <p:nvPr/>
      </p:nvGrpSpPr>
      <p:grpSpPr>
        <a:xfrm>
          <a:off x="0" y="0"/>
          <a:ext cx="0" cy="0"/>
          <a:chOff x="0" y="0"/>
          <a:chExt cx="0" cy="0"/>
        </a:xfrm>
      </p:grpSpPr>
      <p:sp>
        <p:nvSpPr>
          <p:cNvPr id="39" name="文本占位符 6">
            <a:extLst>
              <a:ext uri="{FF2B5EF4-FFF2-40B4-BE49-F238E27FC236}">
                <a16:creationId xmlns="" xmlns:a16="http://schemas.microsoft.com/office/drawing/2014/main" id="{0DEA8CC3-00B5-480D-A8A2-6E4D38E90DFE}"/>
              </a:ext>
            </a:extLst>
          </p:cNvPr>
          <p:cNvSpPr>
            <a:spLocks noGrp="1"/>
          </p:cNvSpPr>
          <p:nvPr>
            <p:ph type="body" sz="quarter" idx="10" hasCustomPrompt="1"/>
          </p:nvPr>
        </p:nvSpPr>
        <p:spPr>
          <a:xfrm>
            <a:off x="451877" y="1242453"/>
            <a:ext cx="11306175" cy="4680000"/>
          </a:xfrm>
          <a:prstGeom prst="rect">
            <a:avLst/>
          </a:prstGeom>
        </p:spPr>
        <p:txBody>
          <a:bodyPr/>
          <a:lstStyle>
            <a:lvl1pPr algn="just">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a:t>Click here to edit</a:t>
            </a:r>
            <a:endParaRPr lang="zh-CN" altLang="en-US" dirty="0"/>
          </a:p>
        </p:txBody>
      </p:sp>
      <p:sp>
        <p:nvSpPr>
          <p:cNvPr id="40" name="Freeform 9">
            <a:extLst>
              <a:ext uri="{FF2B5EF4-FFF2-40B4-BE49-F238E27FC236}">
                <a16:creationId xmlns="" xmlns:a16="http://schemas.microsoft.com/office/drawing/2014/main" id="{9ECAC806-D576-440D-9E20-D42B22E148A7}"/>
              </a:ext>
            </a:extLst>
          </p:cNvPr>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1" name="Freeform 11">
            <a:extLst>
              <a:ext uri="{FF2B5EF4-FFF2-40B4-BE49-F238E27FC236}">
                <a16:creationId xmlns="" xmlns:a16="http://schemas.microsoft.com/office/drawing/2014/main" id="{3B48FFB7-57AE-4878-B720-20D731D01EA7}"/>
              </a:ext>
            </a:extLst>
          </p:cNvPr>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42" name="组合 41">
            <a:extLst>
              <a:ext uri="{FF2B5EF4-FFF2-40B4-BE49-F238E27FC236}">
                <a16:creationId xmlns="" xmlns:a16="http://schemas.microsoft.com/office/drawing/2014/main" id="{14C609F1-C833-4183-A0A6-355695B783F4}"/>
              </a:ext>
            </a:extLst>
          </p:cNvPr>
          <p:cNvGrpSpPr/>
          <p:nvPr userDrawn="1"/>
        </p:nvGrpSpPr>
        <p:grpSpPr>
          <a:xfrm>
            <a:off x="587388" y="505779"/>
            <a:ext cx="374708" cy="445558"/>
            <a:chOff x="-1647825" y="2492375"/>
            <a:chExt cx="1947863" cy="2316163"/>
          </a:xfrm>
          <a:solidFill>
            <a:schemeClr val="bg1"/>
          </a:solidFill>
        </p:grpSpPr>
        <p:sp>
          <p:nvSpPr>
            <p:cNvPr id="43" name="Freeform 6">
              <a:extLst>
                <a:ext uri="{FF2B5EF4-FFF2-40B4-BE49-F238E27FC236}">
                  <a16:creationId xmlns="" xmlns:a16="http://schemas.microsoft.com/office/drawing/2014/main" id="{3F01B644-95A0-4CD6-B033-613104CEE716}"/>
                </a:ext>
              </a:extLst>
            </p:cNvPr>
            <p:cNvSpPr>
              <a:spLocks noEditPoints="1"/>
            </p:cNvSpPr>
            <p:nvPr/>
          </p:nvSpPr>
          <p:spPr bwMode="auto">
            <a:xfrm>
              <a:off x="-1647825" y="2492375"/>
              <a:ext cx="1947863" cy="2316163"/>
            </a:xfrm>
            <a:custGeom>
              <a:avLst/>
              <a:gdLst>
                <a:gd name="T0" fmla="*/ 301 w 2739"/>
                <a:gd name="T1" fmla="*/ 181 h 3258"/>
                <a:gd name="T2" fmla="*/ 182 w 2739"/>
                <a:gd name="T3" fmla="*/ 301 h 3258"/>
                <a:gd name="T4" fmla="*/ 182 w 2739"/>
                <a:gd name="T5" fmla="*/ 2955 h 3258"/>
                <a:gd name="T6" fmla="*/ 262 w 2739"/>
                <a:gd name="T7" fmla="*/ 3068 h 3258"/>
                <a:gd name="T8" fmla="*/ 863 w 2739"/>
                <a:gd name="T9" fmla="*/ 2756 h 3258"/>
                <a:gd name="T10" fmla="*/ 1377 w 2739"/>
                <a:gd name="T11" fmla="*/ 3046 h 3258"/>
                <a:gd name="T12" fmla="*/ 1950 w 2739"/>
                <a:gd name="T13" fmla="*/ 2756 h 3258"/>
                <a:gd name="T14" fmla="*/ 2482 w 2739"/>
                <a:gd name="T15" fmla="*/ 3066 h 3258"/>
                <a:gd name="T16" fmla="*/ 2557 w 2739"/>
                <a:gd name="T17" fmla="*/ 2955 h 3258"/>
                <a:gd name="T18" fmla="*/ 2557 w 2739"/>
                <a:gd name="T19" fmla="*/ 301 h 3258"/>
                <a:gd name="T20" fmla="*/ 2438 w 2739"/>
                <a:gd name="T21" fmla="*/ 181 h 3258"/>
                <a:gd name="T22" fmla="*/ 301 w 2739"/>
                <a:gd name="T23" fmla="*/ 181 h 3258"/>
                <a:gd name="T24" fmla="*/ 2449 w 2739"/>
                <a:gd name="T25" fmla="*/ 3258 h 3258"/>
                <a:gd name="T26" fmla="*/ 1944 w 2739"/>
                <a:gd name="T27" fmla="*/ 2963 h 3258"/>
                <a:gd name="T28" fmla="*/ 1372 w 2739"/>
                <a:gd name="T29" fmla="*/ 3252 h 3258"/>
                <a:gd name="T30" fmla="*/ 860 w 2739"/>
                <a:gd name="T31" fmla="*/ 2963 h 3258"/>
                <a:gd name="T32" fmla="*/ 291 w 2739"/>
                <a:gd name="T33" fmla="*/ 3257 h 3258"/>
                <a:gd name="T34" fmla="*/ 264 w 2739"/>
                <a:gd name="T35" fmla="*/ 3254 h 3258"/>
                <a:gd name="T36" fmla="*/ 0 w 2739"/>
                <a:gd name="T37" fmla="*/ 2955 h 3258"/>
                <a:gd name="T38" fmla="*/ 0 w 2739"/>
                <a:gd name="T39" fmla="*/ 301 h 3258"/>
                <a:gd name="T40" fmla="*/ 301 w 2739"/>
                <a:gd name="T41" fmla="*/ 0 h 3258"/>
                <a:gd name="T42" fmla="*/ 2438 w 2739"/>
                <a:gd name="T43" fmla="*/ 0 h 3258"/>
                <a:gd name="T44" fmla="*/ 2739 w 2739"/>
                <a:gd name="T45" fmla="*/ 301 h 3258"/>
                <a:gd name="T46" fmla="*/ 2739 w 2739"/>
                <a:gd name="T47" fmla="*/ 2955 h 3258"/>
                <a:gd name="T48" fmla="*/ 2480 w 2739"/>
                <a:gd name="T49" fmla="*/ 3253 h 3258"/>
                <a:gd name="T50" fmla="*/ 2449 w 2739"/>
                <a:gd name="T51" fmla="*/ 3258 h 3258"/>
                <a:gd name="T52" fmla="*/ 2449 w 2739"/>
                <a:gd name="T53" fmla="*/ 3258 h 3258"/>
                <a:gd name="T54" fmla="*/ 2449 w 2739"/>
                <a:gd name="T55" fmla="*/ 3258 h 3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739" h="3258">
                  <a:moveTo>
                    <a:pt x="301" y="181"/>
                  </a:moveTo>
                  <a:cubicBezTo>
                    <a:pt x="235" y="182"/>
                    <a:pt x="182" y="235"/>
                    <a:pt x="182" y="301"/>
                  </a:cubicBezTo>
                  <a:cubicBezTo>
                    <a:pt x="182" y="2955"/>
                    <a:pt x="182" y="2955"/>
                    <a:pt x="182" y="2955"/>
                  </a:cubicBezTo>
                  <a:cubicBezTo>
                    <a:pt x="182" y="3007"/>
                    <a:pt x="215" y="3052"/>
                    <a:pt x="262" y="3068"/>
                  </a:cubicBezTo>
                  <a:cubicBezTo>
                    <a:pt x="863" y="2756"/>
                    <a:pt x="863" y="2756"/>
                    <a:pt x="863" y="2756"/>
                  </a:cubicBezTo>
                  <a:cubicBezTo>
                    <a:pt x="1377" y="3046"/>
                    <a:pt x="1377" y="3046"/>
                    <a:pt x="1377" y="3046"/>
                  </a:cubicBezTo>
                  <a:cubicBezTo>
                    <a:pt x="1950" y="2756"/>
                    <a:pt x="1950" y="2756"/>
                    <a:pt x="1950" y="2756"/>
                  </a:cubicBezTo>
                  <a:cubicBezTo>
                    <a:pt x="2482" y="3066"/>
                    <a:pt x="2482" y="3066"/>
                    <a:pt x="2482" y="3066"/>
                  </a:cubicBezTo>
                  <a:cubicBezTo>
                    <a:pt x="2527" y="3048"/>
                    <a:pt x="2557" y="3004"/>
                    <a:pt x="2557" y="2955"/>
                  </a:cubicBezTo>
                  <a:cubicBezTo>
                    <a:pt x="2557" y="301"/>
                    <a:pt x="2557" y="301"/>
                    <a:pt x="2557" y="301"/>
                  </a:cubicBezTo>
                  <a:cubicBezTo>
                    <a:pt x="2557" y="235"/>
                    <a:pt x="2504" y="182"/>
                    <a:pt x="2438" y="181"/>
                  </a:cubicBezTo>
                  <a:lnTo>
                    <a:pt x="301" y="181"/>
                  </a:lnTo>
                  <a:close/>
                  <a:moveTo>
                    <a:pt x="2449" y="3258"/>
                  </a:moveTo>
                  <a:cubicBezTo>
                    <a:pt x="1944" y="2963"/>
                    <a:pt x="1944" y="2963"/>
                    <a:pt x="1944" y="2963"/>
                  </a:cubicBezTo>
                  <a:cubicBezTo>
                    <a:pt x="1372" y="3252"/>
                    <a:pt x="1372" y="3252"/>
                    <a:pt x="1372" y="3252"/>
                  </a:cubicBezTo>
                  <a:cubicBezTo>
                    <a:pt x="860" y="2963"/>
                    <a:pt x="860" y="2963"/>
                    <a:pt x="860" y="2963"/>
                  </a:cubicBezTo>
                  <a:cubicBezTo>
                    <a:pt x="291" y="3257"/>
                    <a:pt x="291" y="3257"/>
                    <a:pt x="291" y="3257"/>
                  </a:cubicBezTo>
                  <a:cubicBezTo>
                    <a:pt x="264" y="3254"/>
                    <a:pt x="264" y="3254"/>
                    <a:pt x="264" y="3254"/>
                  </a:cubicBezTo>
                  <a:cubicBezTo>
                    <a:pt x="113" y="3235"/>
                    <a:pt x="0" y="3107"/>
                    <a:pt x="0" y="2955"/>
                  </a:cubicBezTo>
                  <a:cubicBezTo>
                    <a:pt x="0" y="301"/>
                    <a:pt x="0" y="301"/>
                    <a:pt x="0" y="301"/>
                  </a:cubicBezTo>
                  <a:cubicBezTo>
                    <a:pt x="0" y="135"/>
                    <a:pt x="135" y="0"/>
                    <a:pt x="301" y="0"/>
                  </a:cubicBezTo>
                  <a:cubicBezTo>
                    <a:pt x="2438" y="0"/>
                    <a:pt x="2438" y="0"/>
                    <a:pt x="2438" y="0"/>
                  </a:cubicBezTo>
                  <a:cubicBezTo>
                    <a:pt x="2604" y="0"/>
                    <a:pt x="2739" y="135"/>
                    <a:pt x="2739" y="301"/>
                  </a:cubicBezTo>
                  <a:cubicBezTo>
                    <a:pt x="2739" y="2955"/>
                    <a:pt x="2739" y="2955"/>
                    <a:pt x="2739" y="2955"/>
                  </a:cubicBezTo>
                  <a:cubicBezTo>
                    <a:pt x="2739" y="3105"/>
                    <a:pt x="2628" y="3233"/>
                    <a:pt x="2480" y="3253"/>
                  </a:cubicBezTo>
                  <a:lnTo>
                    <a:pt x="2449" y="3258"/>
                  </a:lnTo>
                  <a:close/>
                  <a:moveTo>
                    <a:pt x="2449" y="3258"/>
                  </a:moveTo>
                  <a:cubicBezTo>
                    <a:pt x="2449" y="3258"/>
                    <a:pt x="2449" y="3258"/>
                    <a:pt x="2449" y="325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4" name="Freeform 7">
              <a:extLst>
                <a:ext uri="{FF2B5EF4-FFF2-40B4-BE49-F238E27FC236}">
                  <a16:creationId xmlns="" xmlns:a16="http://schemas.microsoft.com/office/drawing/2014/main" id="{7C8861E0-87C3-4912-AD04-CCA8DF06A364}"/>
                </a:ext>
              </a:extLst>
            </p:cNvPr>
            <p:cNvSpPr>
              <a:spLocks noEditPoints="1"/>
            </p:cNvSpPr>
            <p:nvPr/>
          </p:nvSpPr>
          <p:spPr bwMode="auto">
            <a:xfrm>
              <a:off x="-1155700" y="2941638"/>
              <a:ext cx="963613" cy="893763"/>
            </a:xfrm>
            <a:custGeom>
              <a:avLst/>
              <a:gdLst>
                <a:gd name="T0" fmla="*/ 1267 w 1353"/>
                <a:gd name="T1" fmla="*/ 182 h 1256"/>
                <a:gd name="T2" fmla="*/ 87 w 1353"/>
                <a:gd name="T3" fmla="*/ 182 h 1256"/>
                <a:gd name="T4" fmla="*/ 0 w 1353"/>
                <a:gd name="T5" fmla="*/ 91 h 1256"/>
                <a:gd name="T6" fmla="*/ 87 w 1353"/>
                <a:gd name="T7" fmla="*/ 0 h 1256"/>
                <a:gd name="T8" fmla="*/ 1267 w 1353"/>
                <a:gd name="T9" fmla="*/ 0 h 1256"/>
                <a:gd name="T10" fmla="*/ 1353 w 1353"/>
                <a:gd name="T11" fmla="*/ 91 h 1256"/>
                <a:gd name="T12" fmla="*/ 1267 w 1353"/>
                <a:gd name="T13" fmla="*/ 182 h 1256"/>
                <a:gd name="T14" fmla="*/ 1267 w 1353"/>
                <a:gd name="T15" fmla="*/ 719 h 1256"/>
                <a:gd name="T16" fmla="*/ 87 w 1353"/>
                <a:gd name="T17" fmla="*/ 719 h 1256"/>
                <a:gd name="T18" fmla="*/ 0 w 1353"/>
                <a:gd name="T19" fmla="*/ 628 h 1256"/>
                <a:gd name="T20" fmla="*/ 87 w 1353"/>
                <a:gd name="T21" fmla="*/ 537 h 1256"/>
                <a:gd name="T22" fmla="*/ 1267 w 1353"/>
                <a:gd name="T23" fmla="*/ 537 h 1256"/>
                <a:gd name="T24" fmla="*/ 1353 w 1353"/>
                <a:gd name="T25" fmla="*/ 628 h 1256"/>
                <a:gd name="T26" fmla="*/ 1267 w 1353"/>
                <a:gd name="T27" fmla="*/ 719 h 1256"/>
                <a:gd name="T28" fmla="*/ 1267 w 1353"/>
                <a:gd name="T29" fmla="*/ 1256 h 1256"/>
                <a:gd name="T30" fmla="*/ 87 w 1353"/>
                <a:gd name="T31" fmla="*/ 1256 h 1256"/>
                <a:gd name="T32" fmla="*/ 1 w 1353"/>
                <a:gd name="T33" fmla="*/ 1165 h 1256"/>
                <a:gd name="T34" fmla="*/ 87 w 1353"/>
                <a:gd name="T35" fmla="*/ 1075 h 1256"/>
                <a:gd name="T36" fmla="*/ 1267 w 1353"/>
                <a:gd name="T37" fmla="*/ 1075 h 1256"/>
                <a:gd name="T38" fmla="*/ 1352 w 1353"/>
                <a:gd name="T39" fmla="*/ 1165 h 1256"/>
                <a:gd name="T40" fmla="*/ 1267 w 1353"/>
                <a:gd name="T41" fmla="*/ 1256 h 1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353" h="1256">
                  <a:moveTo>
                    <a:pt x="1267" y="182"/>
                  </a:moveTo>
                  <a:cubicBezTo>
                    <a:pt x="87" y="182"/>
                    <a:pt x="87" y="182"/>
                    <a:pt x="87" y="182"/>
                  </a:cubicBezTo>
                  <a:cubicBezTo>
                    <a:pt x="38" y="180"/>
                    <a:pt x="0" y="140"/>
                    <a:pt x="0" y="91"/>
                  </a:cubicBezTo>
                  <a:cubicBezTo>
                    <a:pt x="0" y="42"/>
                    <a:pt x="38" y="2"/>
                    <a:pt x="87" y="0"/>
                  </a:cubicBezTo>
                  <a:cubicBezTo>
                    <a:pt x="1267" y="0"/>
                    <a:pt x="1267" y="0"/>
                    <a:pt x="1267" y="0"/>
                  </a:cubicBezTo>
                  <a:cubicBezTo>
                    <a:pt x="1315" y="2"/>
                    <a:pt x="1353" y="42"/>
                    <a:pt x="1353" y="91"/>
                  </a:cubicBezTo>
                  <a:cubicBezTo>
                    <a:pt x="1353" y="140"/>
                    <a:pt x="1315" y="180"/>
                    <a:pt x="1267" y="182"/>
                  </a:cubicBezTo>
                  <a:moveTo>
                    <a:pt x="1267" y="719"/>
                  </a:moveTo>
                  <a:cubicBezTo>
                    <a:pt x="87" y="719"/>
                    <a:pt x="87" y="719"/>
                    <a:pt x="87" y="719"/>
                  </a:cubicBezTo>
                  <a:cubicBezTo>
                    <a:pt x="38" y="717"/>
                    <a:pt x="0" y="677"/>
                    <a:pt x="0" y="628"/>
                  </a:cubicBezTo>
                  <a:cubicBezTo>
                    <a:pt x="0" y="580"/>
                    <a:pt x="38" y="540"/>
                    <a:pt x="87" y="537"/>
                  </a:cubicBezTo>
                  <a:cubicBezTo>
                    <a:pt x="1267" y="537"/>
                    <a:pt x="1267" y="537"/>
                    <a:pt x="1267" y="537"/>
                  </a:cubicBezTo>
                  <a:cubicBezTo>
                    <a:pt x="1315" y="540"/>
                    <a:pt x="1353" y="580"/>
                    <a:pt x="1353" y="628"/>
                  </a:cubicBezTo>
                  <a:cubicBezTo>
                    <a:pt x="1353" y="677"/>
                    <a:pt x="1315" y="717"/>
                    <a:pt x="1267" y="719"/>
                  </a:cubicBezTo>
                  <a:moveTo>
                    <a:pt x="1267" y="1256"/>
                  </a:moveTo>
                  <a:cubicBezTo>
                    <a:pt x="87" y="1256"/>
                    <a:pt x="87" y="1256"/>
                    <a:pt x="87" y="1256"/>
                  </a:cubicBezTo>
                  <a:cubicBezTo>
                    <a:pt x="39" y="1253"/>
                    <a:pt x="1" y="1213"/>
                    <a:pt x="1" y="1165"/>
                  </a:cubicBezTo>
                  <a:cubicBezTo>
                    <a:pt x="1" y="1117"/>
                    <a:pt x="39" y="1077"/>
                    <a:pt x="87" y="1075"/>
                  </a:cubicBezTo>
                  <a:cubicBezTo>
                    <a:pt x="1267" y="1075"/>
                    <a:pt x="1267" y="1075"/>
                    <a:pt x="1267" y="1075"/>
                  </a:cubicBezTo>
                  <a:cubicBezTo>
                    <a:pt x="1314" y="1077"/>
                    <a:pt x="1352" y="1117"/>
                    <a:pt x="1352" y="1165"/>
                  </a:cubicBezTo>
                  <a:cubicBezTo>
                    <a:pt x="1352" y="1213"/>
                    <a:pt x="1314" y="1253"/>
                    <a:pt x="1267" y="125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
        <p:nvSpPr>
          <p:cNvPr id="45" name="标题 1">
            <a:extLst>
              <a:ext uri="{FF2B5EF4-FFF2-40B4-BE49-F238E27FC236}">
                <a16:creationId xmlns="" xmlns:a16="http://schemas.microsoft.com/office/drawing/2014/main" id="{00DCB90E-DC67-451A-9F1D-7681AE621630}"/>
              </a:ext>
            </a:extLst>
          </p:cNvPr>
          <p:cNvSpPr>
            <a:spLocks noGrp="1"/>
          </p:cNvSpPr>
          <p:nvPr>
            <p:ph type="title" hasCustomPrompt="1"/>
          </p:nvPr>
        </p:nvSpPr>
        <p:spPr>
          <a:xfrm>
            <a:off x="1594800" y="410400"/>
            <a:ext cx="9831600" cy="640800"/>
          </a:xfrm>
          <a:noFill/>
          <a:ln w="9525">
            <a:noFill/>
            <a:miter lim="800000"/>
            <a:headEnd/>
            <a:tailEnd/>
          </a:ln>
        </p:spPr>
        <p:txBody>
          <a:bodyPr vert="horz" wrap="square" lIns="100800" tIns="50400" rIns="100800" bIns="50400" numCol="1" anchor="ctr" anchorCtr="0" compatLnSpc="1">
            <a:prstTxWarp prst="textNoShape">
              <a:avLst/>
            </a:prstTxWarp>
          </a:bodyPr>
          <a:lstStyle>
            <a:lvl1pPr fontAlgn="auto">
              <a:defRPr lang="zh-CN" altLang="en-US" b="1" kern="0" baseline="0" dirty="0">
                <a:solidFill>
                  <a:schemeClr val="tx1"/>
                </a:solidFill>
              </a:defRPr>
            </a:lvl1pPr>
          </a:lstStyle>
          <a:p>
            <a:pPr lvl="0"/>
            <a:r>
              <a:rPr lang="en-US" altLang="zh-CN" dirty="0"/>
              <a:t>Title</a:t>
            </a:r>
            <a:endParaRPr lang="zh-CN" altLang="en-US" dirty="0"/>
          </a:p>
        </p:txBody>
      </p:sp>
    </p:spTree>
    <p:extLst>
      <p:ext uri="{BB962C8B-B14F-4D97-AF65-F5344CB8AC3E}">
        <p14:creationId xmlns:p14="http://schemas.microsoft.com/office/powerpoint/2010/main" val="163981588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4.3#仅标题">
    <p:spTree>
      <p:nvGrpSpPr>
        <p:cNvPr id="1" name=""/>
        <p:cNvGrpSpPr/>
        <p:nvPr/>
      </p:nvGrpSpPr>
      <p:grpSpPr>
        <a:xfrm>
          <a:off x="0" y="0"/>
          <a:ext cx="0" cy="0"/>
          <a:chOff x="0" y="0"/>
          <a:chExt cx="0" cy="0"/>
        </a:xfrm>
      </p:grpSpPr>
      <p:sp>
        <p:nvSpPr>
          <p:cNvPr id="10" name="Freeform 9">
            <a:extLst>
              <a:ext uri="{FF2B5EF4-FFF2-40B4-BE49-F238E27FC236}">
                <a16:creationId xmlns="" xmlns:a16="http://schemas.microsoft.com/office/drawing/2014/main" id="{DF6CCE27-9DA1-4E7F-B7F9-BCA889AC194E}"/>
              </a:ext>
            </a:extLst>
          </p:cNvPr>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ea typeface="方正兰亭黑简体" panose="02000000000000000000" pitchFamily="2" charset="-122"/>
            </a:endParaRPr>
          </a:p>
        </p:txBody>
      </p:sp>
      <p:sp>
        <p:nvSpPr>
          <p:cNvPr id="11" name="Freeform 11">
            <a:extLst>
              <a:ext uri="{FF2B5EF4-FFF2-40B4-BE49-F238E27FC236}">
                <a16:creationId xmlns="" xmlns:a16="http://schemas.microsoft.com/office/drawing/2014/main" id="{E178DBE3-C2F4-41CD-B21B-32915C1686CD}"/>
              </a:ext>
            </a:extLst>
          </p:cNvPr>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ea typeface="方正兰亭黑简体" panose="02000000000000000000" pitchFamily="2" charset="-122"/>
            </a:endParaRPr>
          </a:p>
        </p:txBody>
      </p:sp>
      <p:sp>
        <p:nvSpPr>
          <p:cNvPr id="12" name="Freeform 12">
            <a:extLst>
              <a:ext uri="{FF2B5EF4-FFF2-40B4-BE49-F238E27FC236}">
                <a16:creationId xmlns="" xmlns:a16="http://schemas.microsoft.com/office/drawing/2014/main" id="{39776166-C7DF-4BB5-A02E-A146639D3F44}"/>
              </a:ext>
            </a:extLst>
          </p:cNvPr>
          <p:cNvSpPr>
            <a:spLocks noEditPoints="1"/>
          </p:cNvSpPr>
          <p:nvPr userDrawn="1"/>
        </p:nvSpPr>
        <p:spPr bwMode="auto">
          <a:xfrm>
            <a:off x="479376" y="474075"/>
            <a:ext cx="508162" cy="508967"/>
          </a:xfrm>
          <a:custGeom>
            <a:avLst/>
            <a:gdLst>
              <a:gd name="T0" fmla="*/ 1433 w 2867"/>
              <a:gd name="T1" fmla="*/ 0 h 2867"/>
              <a:gd name="T2" fmla="*/ 0 w 2867"/>
              <a:gd name="T3" fmla="*/ 1433 h 2867"/>
              <a:gd name="T4" fmla="*/ 1433 w 2867"/>
              <a:gd name="T5" fmla="*/ 2867 h 2867"/>
              <a:gd name="T6" fmla="*/ 2867 w 2867"/>
              <a:gd name="T7" fmla="*/ 1433 h 2867"/>
              <a:gd name="T8" fmla="*/ 1433 w 2867"/>
              <a:gd name="T9" fmla="*/ 0 h 2867"/>
              <a:gd name="T10" fmla="*/ 1433 w 2867"/>
              <a:gd name="T11" fmla="*/ 2662 h 2867"/>
              <a:gd name="T12" fmla="*/ 205 w 2867"/>
              <a:gd name="T13" fmla="*/ 1433 h 2867"/>
              <a:gd name="T14" fmla="*/ 1433 w 2867"/>
              <a:gd name="T15" fmla="*/ 205 h 2867"/>
              <a:gd name="T16" fmla="*/ 2662 w 2867"/>
              <a:gd name="T17" fmla="*/ 1433 h 2867"/>
              <a:gd name="T18" fmla="*/ 1433 w 2867"/>
              <a:gd name="T19" fmla="*/ 2662 h 2867"/>
              <a:gd name="T20" fmla="*/ 2336 w 2867"/>
              <a:gd name="T21" fmla="*/ 2066 h 2867"/>
              <a:gd name="T22" fmla="*/ 523 w 2867"/>
              <a:gd name="T23" fmla="*/ 2066 h 2867"/>
              <a:gd name="T24" fmla="*/ 976 w 2867"/>
              <a:gd name="T25" fmla="*/ 1432 h 2867"/>
              <a:gd name="T26" fmla="*/ 1255 w 2867"/>
              <a:gd name="T27" fmla="*/ 1810 h 2867"/>
              <a:gd name="T28" fmla="*/ 1792 w 2867"/>
              <a:gd name="T29" fmla="*/ 1069 h 2867"/>
              <a:gd name="T30" fmla="*/ 2336 w 2867"/>
              <a:gd name="T31" fmla="*/ 2066 h 2867"/>
              <a:gd name="T32" fmla="*/ 704 w 2867"/>
              <a:gd name="T33" fmla="*/ 978 h 2867"/>
              <a:gd name="T34" fmla="*/ 886 w 2867"/>
              <a:gd name="T35" fmla="*/ 797 h 2867"/>
              <a:gd name="T36" fmla="*/ 1067 w 2867"/>
              <a:gd name="T37" fmla="*/ 978 h 2867"/>
              <a:gd name="T38" fmla="*/ 886 w 2867"/>
              <a:gd name="T39" fmla="*/ 1160 h 2867"/>
              <a:gd name="T40" fmla="*/ 704 w 2867"/>
              <a:gd name="T41" fmla="*/ 978 h 2867"/>
              <a:gd name="T42" fmla="*/ 704 w 2867"/>
              <a:gd name="T43" fmla="*/ 978 h 2867"/>
              <a:gd name="T44" fmla="*/ 704 w 2867"/>
              <a:gd name="T45" fmla="*/ 978 h 28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867" h="2867">
                <a:moveTo>
                  <a:pt x="1433" y="0"/>
                </a:moveTo>
                <a:cubicBezTo>
                  <a:pt x="643" y="0"/>
                  <a:pt x="0" y="643"/>
                  <a:pt x="0" y="1433"/>
                </a:cubicBezTo>
                <a:cubicBezTo>
                  <a:pt x="0" y="2224"/>
                  <a:pt x="643" y="2867"/>
                  <a:pt x="1433" y="2867"/>
                </a:cubicBezTo>
                <a:cubicBezTo>
                  <a:pt x="2224" y="2867"/>
                  <a:pt x="2867" y="2224"/>
                  <a:pt x="2867" y="1433"/>
                </a:cubicBezTo>
                <a:cubicBezTo>
                  <a:pt x="2867" y="643"/>
                  <a:pt x="2224" y="0"/>
                  <a:pt x="1433" y="0"/>
                </a:cubicBezTo>
                <a:close/>
                <a:moveTo>
                  <a:pt x="1433" y="2662"/>
                </a:moveTo>
                <a:cubicBezTo>
                  <a:pt x="756" y="2662"/>
                  <a:pt x="205" y="2111"/>
                  <a:pt x="205" y="1433"/>
                </a:cubicBezTo>
                <a:cubicBezTo>
                  <a:pt x="205" y="756"/>
                  <a:pt x="756" y="205"/>
                  <a:pt x="1433" y="205"/>
                </a:cubicBezTo>
                <a:cubicBezTo>
                  <a:pt x="2111" y="205"/>
                  <a:pt x="2662" y="756"/>
                  <a:pt x="2662" y="1433"/>
                </a:cubicBezTo>
                <a:cubicBezTo>
                  <a:pt x="2662" y="2111"/>
                  <a:pt x="2111" y="2662"/>
                  <a:pt x="1433" y="2662"/>
                </a:cubicBezTo>
                <a:close/>
                <a:moveTo>
                  <a:pt x="2336" y="2066"/>
                </a:moveTo>
                <a:cubicBezTo>
                  <a:pt x="523" y="2066"/>
                  <a:pt x="523" y="2066"/>
                  <a:pt x="523" y="2066"/>
                </a:cubicBezTo>
                <a:cubicBezTo>
                  <a:pt x="976" y="1432"/>
                  <a:pt x="976" y="1432"/>
                  <a:pt x="976" y="1432"/>
                </a:cubicBezTo>
                <a:cubicBezTo>
                  <a:pt x="1255" y="1810"/>
                  <a:pt x="1255" y="1810"/>
                  <a:pt x="1255" y="1810"/>
                </a:cubicBezTo>
                <a:cubicBezTo>
                  <a:pt x="1792" y="1069"/>
                  <a:pt x="1792" y="1069"/>
                  <a:pt x="1792" y="1069"/>
                </a:cubicBezTo>
                <a:lnTo>
                  <a:pt x="2336" y="2066"/>
                </a:lnTo>
                <a:close/>
                <a:moveTo>
                  <a:pt x="704" y="978"/>
                </a:moveTo>
                <a:cubicBezTo>
                  <a:pt x="704" y="878"/>
                  <a:pt x="786" y="797"/>
                  <a:pt x="886" y="797"/>
                </a:cubicBezTo>
                <a:cubicBezTo>
                  <a:pt x="986" y="797"/>
                  <a:pt x="1067" y="878"/>
                  <a:pt x="1067" y="978"/>
                </a:cubicBezTo>
                <a:cubicBezTo>
                  <a:pt x="1067" y="1079"/>
                  <a:pt x="986" y="1160"/>
                  <a:pt x="886" y="1160"/>
                </a:cubicBezTo>
                <a:cubicBezTo>
                  <a:pt x="786" y="1160"/>
                  <a:pt x="704" y="1079"/>
                  <a:pt x="704" y="978"/>
                </a:cubicBezTo>
                <a:close/>
                <a:moveTo>
                  <a:pt x="704" y="978"/>
                </a:moveTo>
                <a:cubicBezTo>
                  <a:pt x="704" y="978"/>
                  <a:pt x="704" y="978"/>
                  <a:pt x="704" y="978"/>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dirty="0">
              <a:ea typeface="方正兰亭黑简体" panose="02000000000000000000" pitchFamily="2" charset="-122"/>
            </a:endParaRPr>
          </a:p>
        </p:txBody>
      </p:sp>
      <p:sp>
        <p:nvSpPr>
          <p:cNvPr id="13" name="标题 1">
            <a:extLst>
              <a:ext uri="{FF2B5EF4-FFF2-40B4-BE49-F238E27FC236}">
                <a16:creationId xmlns="" xmlns:a16="http://schemas.microsoft.com/office/drawing/2014/main" id="{DBA843E6-2036-4E0C-85ED-E8F67BDFA099}"/>
              </a:ext>
            </a:extLst>
          </p:cNvPr>
          <p:cNvSpPr>
            <a:spLocks noGrp="1"/>
          </p:cNvSpPr>
          <p:nvPr>
            <p:ph type="title" hasCustomPrompt="1"/>
          </p:nvPr>
        </p:nvSpPr>
        <p:spPr>
          <a:xfrm>
            <a:off x="1594800" y="410400"/>
            <a:ext cx="9831600" cy="640800"/>
          </a:xfrm>
          <a:noFill/>
          <a:ln w="9525">
            <a:noFill/>
            <a:miter lim="800000"/>
            <a:headEnd/>
            <a:tailEnd/>
          </a:ln>
        </p:spPr>
        <p:txBody>
          <a:bodyPr vert="horz" wrap="square" lIns="100800" tIns="50400" rIns="100800" bIns="50400" numCol="1" anchor="ctr" anchorCtr="0" compatLnSpc="1">
            <a:prstTxWarp prst="textNoShape">
              <a:avLst/>
            </a:prstTxWarp>
          </a:bodyPr>
          <a:lstStyle>
            <a:lvl1pPr fontAlgn="auto">
              <a:defRPr lang="zh-CN" altLang="en-US" b="1" kern="0" baseline="0" dirty="0">
                <a:solidFill>
                  <a:schemeClr val="tx1"/>
                </a:solidFill>
              </a:defRPr>
            </a:lvl1pPr>
          </a:lstStyle>
          <a:p>
            <a:pPr lvl="0"/>
            <a:r>
              <a:rPr lang="en-US" altLang="zh-CN" dirty="0"/>
              <a:t>Title</a:t>
            </a:r>
            <a:endParaRPr lang="zh-CN" altLang="en-US" dirty="0"/>
          </a:p>
        </p:txBody>
      </p:sp>
    </p:spTree>
    <p:extLst>
      <p:ext uri="{BB962C8B-B14F-4D97-AF65-F5344CB8AC3E}">
        <p14:creationId xmlns:p14="http://schemas.microsoft.com/office/powerpoint/2010/main" val="338980394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p:cSld name="4.3#全白背景">
    <p:spTree>
      <p:nvGrpSpPr>
        <p:cNvPr id="1" name=""/>
        <p:cNvGrpSpPr/>
        <p:nvPr/>
      </p:nvGrpSpPr>
      <p:grpSpPr>
        <a:xfrm>
          <a:off x="0" y="0"/>
          <a:ext cx="0" cy="0"/>
          <a:chOff x="0" y="0"/>
          <a:chExt cx="0" cy="0"/>
        </a:xfrm>
      </p:grpSpPr>
      <p:grpSp>
        <p:nvGrpSpPr>
          <p:cNvPr id="2" name="组合 1"/>
          <p:cNvGrpSpPr/>
          <p:nvPr/>
        </p:nvGrpSpPr>
        <p:grpSpPr>
          <a:xfrm>
            <a:off x="12162528" y="4653136"/>
            <a:ext cx="638734" cy="1729234"/>
            <a:chOff x="12162528" y="4653136"/>
            <a:chExt cx="638734" cy="1729234"/>
          </a:xfrm>
        </p:grpSpPr>
        <p:sp>
          <p:nvSpPr>
            <p:cNvPr id="3" name="矩形 2">
              <a:extLst>
                <a:ext uri="{FF2B5EF4-FFF2-40B4-BE49-F238E27FC236}">
                  <a16:creationId xmlns="" xmlns:a16="http://schemas.microsoft.com/office/drawing/2014/main" id="{32AEB80E-D574-4C1A-9EB9-3369A2BB96C5}"/>
                </a:ext>
              </a:extLst>
            </p:cNvPr>
            <p:cNvSpPr/>
            <p:nvPr/>
          </p:nvSpPr>
          <p:spPr>
            <a:xfrm>
              <a:off x="12212029" y="4653136"/>
              <a:ext cx="539729" cy="288726"/>
            </a:xfrm>
            <a:prstGeom prst="rect">
              <a:avLst/>
            </a:prstGeom>
            <a:solidFill>
              <a:srgbClr val="00B0F0"/>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4" name="矩形 3">
              <a:extLst>
                <a:ext uri="{FF2B5EF4-FFF2-40B4-BE49-F238E27FC236}">
                  <a16:creationId xmlns="" xmlns:a16="http://schemas.microsoft.com/office/drawing/2014/main" id="{E94F5345-F49B-42D0-B35C-CA4FB19A3DA6}"/>
                </a:ext>
              </a:extLst>
            </p:cNvPr>
            <p:cNvSpPr/>
            <p:nvPr/>
          </p:nvSpPr>
          <p:spPr>
            <a:xfrm>
              <a:off x="12212029" y="4941964"/>
              <a:ext cx="539729" cy="288000"/>
            </a:xfrm>
            <a:prstGeom prst="rect">
              <a:avLst/>
            </a:prstGeom>
            <a:solidFill>
              <a:srgbClr val="A6D2FF"/>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5" name="矩形 4">
              <a:extLst>
                <a:ext uri="{FF2B5EF4-FFF2-40B4-BE49-F238E27FC236}">
                  <a16:creationId xmlns="" xmlns:a16="http://schemas.microsoft.com/office/drawing/2014/main" id="{BA62EB75-581F-4CD2-92A6-87BDFE3BDBC3}"/>
                </a:ext>
              </a:extLst>
            </p:cNvPr>
            <p:cNvSpPr/>
            <p:nvPr/>
          </p:nvSpPr>
          <p:spPr>
            <a:xfrm>
              <a:off x="12212029" y="5230066"/>
              <a:ext cx="539729" cy="288000"/>
            </a:xfrm>
            <a:prstGeom prst="rect">
              <a:avLst/>
            </a:prstGeom>
            <a:solidFill>
              <a:srgbClr val="D8D8D8"/>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6" name="矩形 5">
              <a:extLst>
                <a:ext uri="{FF2B5EF4-FFF2-40B4-BE49-F238E27FC236}">
                  <a16:creationId xmlns="" xmlns:a16="http://schemas.microsoft.com/office/drawing/2014/main" id="{947DE7E3-EC9F-4331-B252-7BCE51B7F0DA}"/>
                </a:ext>
              </a:extLst>
            </p:cNvPr>
            <p:cNvSpPr/>
            <p:nvPr/>
          </p:nvSpPr>
          <p:spPr>
            <a:xfrm>
              <a:off x="12212029" y="5518168"/>
              <a:ext cx="539729" cy="288000"/>
            </a:xfrm>
            <a:prstGeom prst="rect">
              <a:avLst/>
            </a:prstGeom>
            <a:solidFill>
              <a:schemeClr val="accent2">
                <a:lumMod val="100000"/>
              </a:schemeClr>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7" name="矩形 6">
              <a:extLst>
                <a:ext uri="{FF2B5EF4-FFF2-40B4-BE49-F238E27FC236}">
                  <a16:creationId xmlns="" xmlns:a16="http://schemas.microsoft.com/office/drawing/2014/main" id="{BE210CD8-3823-4C2E-B3EA-E42C40CFB29F}"/>
                </a:ext>
              </a:extLst>
            </p:cNvPr>
            <p:cNvSpPr/>
            <p:nvPr/>
          </p:nvSpPr>
          <p:spPr>
            <a:xfrm>
              <a:off x="12212029" y="5806270"/>
              <a:ext cx="539729" cy="288000"/>
            </a:xfrm>
            <a:prstGeom prst="rect">
              <a:avLst/>
            </a:prstGeom>
            <a:solidFill>
              <a:srgbClr val="FFFFCC"/>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8" name="矩形 7">
              <a:extLst>
                <a:ext uri="{FF2B5EF4-FFF2-40B4-BE49-F238E27FC236}">
                  <a16:creationId xmlns="" xmlns:a16="http://schemas.microsoft.com/office/drawing/2014/main" id="{BE8A406D-0F03-42D8-9159-77B9DE9EB30E}"/>
                </a:ext>
              </a:extLst>
            </p:cNvPr>
            <p:cNvSpPr/>
            <p:nvPr/>
          </p:nvSpPr>
          <p:spPr>
            <a:xfrm>
              <a:off x="12212029" y="6094370"/>
              <a:ext cx="539729" cy="288000"/>
            </a:xfrm>
            <a:prstGeom prst="rect">
              <a:avLst/>
            </a:prstGeom>
            <a:solidFill>
              <a:schemeClr val="accent6"/>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9" name="文本框 8">
              <a:extLst>
                <a:ext uri="{FF2B5EF4-FFF2-40B4-BE49-F238E27FC236}">
                  <a16:creationId xmlns="" xmlns:a16="http://schemas.microsoft.com/office/drawing/2014/main" id="{98A3A11A-AB61-497E-B3AE-12E999A6BBBA}"/>
                </a:ext>
              </a:extLst>
            </p:cNvPr>
            <p:cNvSpPr txBox="1"/>
            <p:nvPr/>
          </p:nvSpPr>
          <p:spPr bwMode="auto">
            <a:xfrm>
              <a:off x="12162528" y="4683920"/>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solidFill>
                    <a:schemeClr val="bg1"/>
                  </a:solidFill>
                  <a:latin typeface="+mn-lt"/>
                  <a:ea typeface="+mn-ea"/>
                </a:rPr>
                <a:t>表格表头</a:t>
              </a:r>
            </a:p>
          </p:txBody>
        </p:sp>
        <p:sp>
          <p:nvSpPr>
            <p:cNvPr id="10" name="文本框 9">
              <a:extLst>
                <a:ext uri="{FF2B5EF4-FFF2-40B4-BE49-F238E27FC236}">
                  <a16:creationId xmlns="" xmlns:a16="http://schemas.microsoft.com/office/drawing/2014/main" id="{CF824ACE-31EE-452D-A81D-32E189AFE158}"/>
                </a:ext>
              </a:extLst>
            </p:cNvPr>
            <p:cNvSpPr txBox="1"/>
            <p:nvPr/>
          </p:nvSpPr>
          <p:spPr bwMode="auto">
            <a:xfrm>
              <a:off x="12162528" y="4972385"/>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表格边框</a:t>
              </a:r>
            </a:p>
          </p:txBody>
        </p:sp>
        <p:sp>
          <p:nvSpPr>
            <p:cNvPr id="11" name="文本框 10">
              <a:extLst>
                <a:ext uri="{FF2B5EF4-FFF2-40B4-BE49-F238E27FC236}">
                  <a16:creationId xmlns="" xmlns:a16="http://schemas.microsoft.com/office/drawing/2014/main" id="{7399143C-FDAD-45F1-BC44-030BD92ABA98}"/>
                </a:ext>
              </a:extLst>
            </p:cNvPr>
            <p:cNvSpPr txBox="1"/>
            <p:nvPr/>
          </p:nvSpPr>
          <p:spPr bwMode="auto">
            <a:xfrm>
              <a:off x="12162528" y="5260487"/>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导航灰底</a:t>
              </a:r>
            </a:p>
          </p:txBody>
        </p:sp>
        <p:sp>
          <p:nvSpPr>
            <p:cNvPr id="12" name="文本框 11">
              <a:extLst>
                <a:ext uri="{FF2B5EF4-FFF2-40B4-BE49-F238E27FC236}">
                  <a16:creationId xmlns="" xmlns:a16="http://schemas.microsoft.com/office/drawing/2014/main" id="{308D80BD-0AC4-4D30-BDF8-F241047905A7}"/>
                </a:ext>
              </a:extLst>
            </p:cNvPr>
            <p:cNvSpPr txBox="1"/>
            <p:nvPr/>
          </p:nvSpPr>
          <p:spPr bwMode="auto">
            <a:xfrm>
              <a:off x="12220212" y="5548589"/>
              <a:ext cx="52336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solidFill>
                    <a:schemeClr val="bg1"/>
                  </a:solidFill>
                  <a:latin typeface="+mn-lt"/>
                  <a:ea typeface="+mn-ea"/>
                </a:rPr>
                <a:t>华为红</a:t>
              </a:r>
            </a:p>
          </p:txBody>
        </p:sp>
        <p:sp>
          <p:nvSpPr>
            <p:cNvPr id="13" name="文本框 12">
              <a:extLst>
                <a:ext uri="{FF2B5EF4-FFF2-40B4-BE49-F238E27FC236}">
                  <a16:creationId xmlns="" xmlns:a16="http://schemas.microsoft.com/office/drawing/2014/main" id="{B9CBC549-23CA-4012-B493-FF768D1829F1}"/>
                </a:ext>
              </a:extLst>
            </p:cNvPr>
            <p:cNvSpPr txBox="1"/>
            <p:nvPr/>
          </p:nvSpPr>
          <p:spPr bwMode="auto">
            <a:xfrm>
              <a:off x="12162528" y="5836691"/>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文字底色</a:t>
              </a:r>
            </a:p>
          </p:txBody>
        </p:sp>
        <p:sp>
          <p:nvSpPr>
            <p:cNvPr id="14" name="文本框 13">
              <a:extLst>
                <a:ext uri="{FF2B5EF4-FFF2-40B4-BE49-F238E27FC236}">
                  <a16:creationId xmlns="" xmlns:a16="http://schemas.microsoft.com/office/drawing/2014/main" id="{DA49D1AE-05B4-4A19-9F6F-8B89D09C41DD}"/>
                </a:ext>
              </a:extLst>
            </p:cNvPr>
            <p:cNvSpPr txBox="1"/>
            <p:nvPr/>
          </p:nvSpPr>
          <p:spPr bwMode="auto">
            <a:xfrm>
              <a:off x="12162528" y="6124791"/>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文字边框</a:t>
              </a:r>
            </a:p>
          </p:txBody>
        </p:sp>
      </p:grpSp>
      <p:grpSp>
        <p:nvGrpSpPr>
          <p:cNvPr id="15" name="组合 14">
            <a:extLst>
              <a:ext uri="{FF2B5EF4-FFF2-40B4-BE49-F238E27FC236}">
                <a16:creationId xmlns="" xmlns:a16="http://schemas.microsoft.com/office/drawing/2014/main" id="{EF77FC49-AD3E-47E0-BC1A-86834D77510A}"/>
              </a:ext>
            </a:extLst>
          </p:cNvPr>
          <p:cNvGrpSpPr/>
          <p:nvPr userDrawn="1"/>
        </p:nvGrpSpPr>
        <p:grpSpPr>
          <a:xfrm>
            <a:off x="12162528" y="4653136"/>
            <a:ext cx="638734" cy="1729234"/>
            <a:chOff x="12162528" y="4653136"/>
            <a:chExt cx="638734" cy="1729234"/>
          </a:xfrm>
        </p:grpSpPr>
        <p:sp>
          <p:nvSpPr>
            <p:cNvPr id="16" name="矩形 15">
              <a:extLst>
                <a:ext uri="{FF2B5EF4-FFF2-40B4-BE49-F238E27FC236}">
                  <a16:creationId xmlns="" xmlns:a16="http://schemas.microsoft.com/office/drawing/2014/main" id="{6AF3D7B9-C98D-4658-89DF-BFEBD8B3BE4A}"/>
                </a:ext>
              </a:extLst>
            </p:cNvPr>
            <p:cNvSpPr/>
            <p:nvPr userDrawn="1"/>
          </p:nvSpPr>
          <p:spPr>
            <a:xfrm>
              <a:off x="12212029" y="4653136"/>
              <a:ext cx="539729" cy="288726"/>
            </a:xfrm>
            <a:prstGeom prst="rect">
              <a:avLst/>
            </a:prstGeom>
            <a:solidFill>
              <a:srgbClr val="00B0F0"/>
            </a:solidFill>
          </p:spPr>
          <p:txBody>
            <a:bodyPr wrap="none" rtlCol="0" anchor="ctr">
              <a:noAutofit/>
            </a:bodyPr>
            <a:lstStyle/>
            <a:p>
              <a:pPr marL="342763" indent="-342763" algn="ctr" fontAlgn="auto">
                <a:buFont typeface="+mj-lt"/>
                <a:buAutoNum type="arabicPeriod"/>
              </a:pPr>
              <a:endParaRPr lang="zh-CN" altLang="en-US" sz="900" dirty="0">
                <a:latin typeface="+mn-lt"/>
                <a:ea typeface="+mn-ea"/>
                <a:cs typeface="Huawei Sans" panose="020C0503030203020204" pitchFamily="34" charset="0"/>
              </a:endParaRPr>
            </a:p>
          </p:txBody>
        </p:sp>
        <p:sp>
          <p:nvSpPr>
            <p:cNvPr id="17" name="矩形 16">
              <a:extLst>
                <a:ext uri="{FF2B5EF4-FFF2-40B4-BE49-F238E27FC236}">
                  <a16:creationId xmlns="" xmlns:a16="http://schemas.microsoft.com/office/drawing/2014/main" id="{E224A3F7-2FD9-4EE2-B6B4-DEE68BF1077D}"/>
                </a:ext>
              </a:extLst>
            </p:cNvPr>
            <p:cNvSpPr/>
            <p:nvPr userDrawn="1"/>
          </p:nvSpPr>
          <p:spPr>
            <a:xfrm>
              <a:off x="12212029" y="4941964"/>
              <a:ext cx="539729" cy="288000"/>
            </a:xfrm>
            <a:prstGeom prst="rect">
              <a:avLst/>
            </a:prstGeom>
            <a:solidFill>
              <a:srgbClr val="A6D2FF"/>
            </a:solidFill>
          </p:spPr>
          <p:txBody>
            <a:bodyPr wrap="none" rtlCol="0" anchor="ctr">
              <a:noAutofit/>
            </a:bodyPr>
            <a:lstStyle/>
            <a:p>
              <a:pPr marL="342763" indent="-342763" algn="ctr" fontAlgn="auto">
                <a:buFont typeface="+mj-lt"/>
                <a:buAutoNum type="arabicPeriod"/>
              </a:pPr>
              <a:endParaRPr lang="zh-CN" altLang="en-US" sz="900" dirty="0">
                <a:latin typeface="+mn-lt"/>
                <a:ea typeface="+mn-ea"/>
                <a:cs typeface="Huawei Sans" panose="020C0503030203020204" pitchFamily="34" charset="0"/>
              </a:endParaRPr>
            </a:p>
          </p:txBody>
        </p:sp>
        <p:sp>
          <p:nvSpPr>
            <p:cNvPr id="18" name="矩形 17">
              <a:extLst>
                <a:ext uri="{FF2B5EF4-FFF2-40B4-BE49-F238E27FC236}">
                  <a16:creationId xmlns="" xmlns:a16="http://schemas.microsoft.com/office/drawing/2014/main" id="{9B7634F4-0D38-460D-8F6B-51F840DD6E5C}"/>
                </a:ext>
              </a:extLst>
            </p:cNvPr>
            <p:cNvSpPr/>
            <p:nvPr userDrawn="1"/>
          </p:nvSpPr>
          <p:spPr>
            <a:xfrm>
              <a:off x="12212029" y="5230066"/>
              <a:ext cx="539729" cy="288000"/>
            </a:xfrm>
            <a:prstGeom prst="rect">
              <a:avLst/>
            </a:prstGeom>
            <a:solidFill>
              <a:srgbClr val="D8D8D8"/>
            </a:solidFill>
          </p:spPr>
          <p:txBody>
            <a:bodyPr wrap="none" rtlCol="0" anchor="ctr">
              <a:noAutofit/>
            </a:bodyPr>
            <a:lstStyle/>
            <a:p>
              <a:pPr marL="342763" indent="-342763" algn="ctr" fontAlgn="auto">
                <a:buFont typeface="+mj-lt"/>
                <a:buAutoNum type="arabicPeriod"/>
              </a:pPr>
              <a:endParaRPr lang="zh-CN" altLang="en-US" sz="900" dirty="0">
                <a:latin typeface="+mn-lt"/>
                <a:ea typeface="+mn-ea"/>
                <a:cs typeface="Huawei Sans" panose="020C0503030203020204" pitchFamily="34" charset="0"/>
              </a:endParaRPr>
            </a:p>
          </p:txBody>
        </p:sp>
        <p:sp>
          <p:nvSpPr>
            <p:cNvPr id="19" name="矩形 18">
              <a:extLst>
                <a:ext uri="{FF2B5EF4-FFF2-40B4-BE49-F238E27FC236}">
                  <a16:creationId xmlns="" xmlns:a16="http://schemas.microsoft.com/office/drawing/2014/main" id="{DA0133E8-BAD3-4DFA-A178-BBDB3090C430}"/>
                </a:ext>
              </a:extLst>
            </p:cNvPr>
            <p:cNvSpPr/>
            <p:nvPr userDrawn="1"/>
          </p:nvSpPr>
          <p:spPr>
            <a:xfrm>
              <a:off x="12212029" y="5518168"/>
              <a:ext cx="539729" cy="288000"/>
            </a:xfrm>
            <a:prstGeom prst="rect">
              <a:avLst/>
            </a:prstGeom>
            <a:solidFill>
              <a:srgbClr val="C00000"/>
            </a:solidFill>
          </p:spPr>
          <p:txBody>
            <a:bodyPr wrap="none" rtlCol="0" anchor="ctr">
              <a:noAutofit/>
            </a:bodyPr>
            <a:lstStyle/>
            <a:p>
              <a:pPr marL="342763" indent="-342763" algn="ctr" fontAlgn="auto">
                <a:buFont typeface="+mj-lt"/>
                <a:buAutoNum type="arabicPeriod"/>
              </a:pPr>
              <a:endParaRPr lang="zh-CN" altLang="en-US" sz="900" dirty="0">
                <a:latin typeface="+mn-lt"/>
                <a:ea typeface="+mn-ea"/>
                <a:cs typeface="Huawei Sans" panose="020C0503030203020204" pitchFamily="34" charset="0"/>
              </a:endParaRPr>
            </a:p>
          </p:txBody>
        </p:sp>
        <p:sp>
          <p:nvSpPr>
            <p:cNvPr id="20" name="矩形 19">
              <a:extLst>
                <a:ext uri="{FF2B5EF4-FFF2-40B4-BE49-F238E27FC236}">
                  <a16:creationId xmlns="" xmlns:a16="http://schemas.microsoft.com/office/drawing/2014/main" id="{A6257880-ACA4-4CB0-A2DA-B8A95474C710}"/>
                </a:ext>
              </a:extLst>
            </p:cNvPr>
            <p:cNvSpPr/>
            <p:nvPr userDrawn="1"/>
          </p:nvSpPr>
          <p:spPr>
            <a:xfrm>
              <a:off x="12212029" y="5806270"/>
              <a:ext cx="539729" cy="288000"/>
            </a:xfrm>
            <a:prstGeom prst="rect">
              <a:avLst/>
            </a:prstGeom>
            <a:solidFill>
              <a:srgbClr val="FFFFCC"/>
            </a:solidFill>
          </p:spPr>
          <p:txBody>
            <a:bodyPr wrap="none" rtlCol="0" anchor="ctr">
              <a:noAutofit/>
            </a:bodyPr>
            <a:lstStyle/>
            <a:p>
              <a:pPr marL="342763" indent="-342763" algn="ctr" fontAlgn="auto">
                <a:buFont typeface="+mj-lt"/>
                <a:buAutoNum type="arabicPeriod"/>
              </a:pPr>
              <a:endParaRPr lang="zh-CN" altLang="en-US" sz="900" dirty="0">
                <a:latin typeface="+mn-lt"/>
                <a:ea typeface="+mn-ea"/>
                <a:cs typeface="Huawei Sans" panose="020C0503030203020204" pitchFamily="34" charset="0"/>
              </a:endParaRPr>
            </a:p>
          </p:txBody>
        </p:sp>
        <p:sp>
          <p:nvSpPr>
            <p:cNvPr id="21" name="矩形 20">
              <a:extLst>
                <a:ext uri="{FF2B5EF4-FFF2-40B4-BE49-F238E27FC236}">
                  <a16:creationId xmlns="" xmlns:a16="http://schemas.microsoft.com/office/drawing/2014/main" id="{C941CDE8-18B0-4D33-B091-C0BB7CC7CF33}"/>
                </a:ext>
              </a:extLst>
            </p:cNvPr>
            <p:cNvSpPr/>
            <p:nvPr userDrawn="1"/>
          </p:nvSpPr>
          <p:spPr>
            <a:xfrm>
              <a:off x="12212029" y="6094370"/>
              <a:ext cx="539729" cy="288000"/>
            </a:xfrm>
            <a:prstGeom prst="rect">
              <a:avLst/>
            </a:prstGeom>
            <a:solidFill>
              <a:srgbClr val="FFC000"/>
            </a:solidFill>
          </p:spPr>
          <p:txBody>
            <a:bodyPr wrap="none" rtlCol="0" anchor="ctr">
              <a:noAutofit/>
            </a:bodyPr>
            <a:lstStyle/>
            <a:p>
              <a:pPr marL="342763" indent="-342763" algn="ctr" fontAlgn="auto">
                <a:buFont typeface="+mj-lt"/>
                <a:buAutoNum type="arabicPeriod"/>
              </a:pPr>
              <a:endParaRPr lang="zh-CN" altLang="en-US" sz="900" dirty="0">
                <a:latin typeface="+mn-lt"/>
                <a:ea typeface="+mn-ea"/>
                <a:cs typeface="Huawei Sans" panose="020C0503030203020204" pitchFamily="34" charset="0"/>
              </a:endParaRPr>
            </a:p>
          </p:txBody>
        </p:sp>
        <p:sp>
          <p:nvSpPr>
            <p:cNvPr id="22" name="文本框 21">
              <a:extLst>
                <a:ext uri="{FF2B5EF4-FFF2-40B4-BE49-F238E27FC236}">
                  <a16:creationId xmlns="" xmlns:a16="http://schemas.microsoft.com/office/drawing/2014/main" id="{BBC825CB-359B-4FF7-81FB-3E7CBD4BA534}"/>
                </a:ext>
              </a:extLst>
            </p:cNvPr>
            <p:cNvSpPr txBox="1"/>
            <p:nvPr userDrawn="1"/>
          </p:nvSpPr>
          <p:spPr bwMode="auto">
            <a:xfrm>
              <a:off x="12162528" y="4683920"/>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solidFill>
                    <a:schemeClr val="bg1"/>
                  </a:solidFill>
                  <a:latin typeface="+mn-lt"/>
                  <a:ea typeface="+mn-ea"/>
                </a:rPr>
                <a:t>表格表头</a:t>
              </a:r>
            </a:p>
          </p:txBody>
        </p:sp>
        <p:sp>
          <p:nvSpPr>
            <p:cNvPr id="23" name="文本框 22">
              <a:extLst>
                <a:ext uri="{FF2B5EF4-FFF2-40B4-BE49-F238E27FC236}">
                  <a16:creationId xmlns="" xmlns:a16="http://schemas.microsoft.com/office/drawing/2014/main" id="{2CE983A1-3157-42F4-AAD7-2B857E4DF45B}"/>
                </a:ext>
              </a:extLst>
            </p:cNvPr>
            <p:cNvSpPr txBox="1"/>
            <p:nvPr userDrawn="1"/>
          </p:nvSpPr>
          <p:spPr bwMode="auto">
            <a:xfrm>
              <a:off x="12162528" y="4972385"/>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表格边框</a:t>
              </a:r>
            </a:p>
          </p:txBody>
        </p:sp>
        <p:sp>
          <p:nvSpPr>
            <p:cNvPr id="24" name="文本框 23">
              <a:extLst>
                <a:ext uri="{FF2B5EF4-FFF2-40B4-BE49-F238E27FC236}">
                  <a16:creationId xmlns="" xmlns:a16="http://schemas.microsoft.com/office/drawing/2014/main" id="{9315B069-3A35-492D-9DF1-9E42FDCFBA55}"/>
                </a:ext>
              </a:extLst>
            </p:cNvPr>
            <p:cNvSpPr txBox="1"/>
            <p:nvPr userDrawn="1"/>
          </p:nvSpPr>
          <p:spPr bwMode="auto">
            <a:xfrm>
              <a:off x="12162528" y="5260487"/>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导航灰底</a:t>
              </a:r>
            </a:p>
          </p:txBody>
        </p:sp>
        <p:sp>
          <p:nvSpPr>
            <p:cNvPr id="25" name="文本框 24">
              <a:extLst>
                <a:ext uri="{FF2B5EF4-FFF2-40B4-BE49-F238E27FC236}">
                  <a16:creationId xmlns="" xmlns:a16="http://schemas.microsoft.com/office/drawing/2014/main" id="{8FD31C9F-77CE-4750-BE07-0DC78B4E33DA}"/>
                </a:ext>
              </a:extLst>
            </p:cNvPr>
            <p:cNvSpPr txBox="1"/>
            <p:nvPr userDrawn="1"/>
          </p:nvSpPr>
          <p:spPr bwMode="auto">
            <a:xfrm>
              <a:off x="12220212" y="5548589"/>
              <a:ext cx="52336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solidFill>
                    <a:schemeClr val="bg1"/>
                  </a:solidFill>
                  <a:latin typeface="+mn-lt"/>
                  <a:ea typeface="+mn-ea"/>
                </a:rPr>
                <a:t>华为红</a:t>
              </a:r>
            </a:p>
          </p:txBody>
        </p:sp>
        <p:sp>
          <p:nvSpPr>
            <p:cNvPr id="26" name="文本框 25">
              <a:extLst>
                <a:ext uri="{FF2B5EF4-FFF2-40B4-BE49-F238E27FC236}">
                  <a16:creationId xmlns="" xmlns:a16="http://schemas.microsoft.com/office/drawing/2014/main" id="{ED2CB886-EEDB-4E8C-84F5-7F44E004FCAC}"/>
                </a:ext>
              </a:extLst>
            </p:cNvPr>
            <p:cNvSpPr txBox="1"/>
            <p:nvPr userDrawn="1"/>
          </p:nvSpPr>
          <p:spPr bwMode="auto">
            <a:xfrm>
              <a:off x="12162528" y="5836691"/>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文字底色</a:t>
              </a:r>
            </a:p>
          </p:txBody>
        </p:sp>
        <p:sp>
          <p:nvSpPr>
            <p:cNvPr id="27" name="文本框 26">
              <a:extLst>
                <a:ext uri="{FF2B5EF4-FFF2-40B4-BE49-F238E27FC236}">
                  <a16:creationId xmlns="" xmlns:a16="http://schemas.microsoft.com/office/drawing/2014/main" id="{57D8B099-9613-4A52-BAE5-9E6682712E9C}"/>
                </a:ext>
              </a:extLst>
            </p:cNvPr>
            <p:cNvSpPr txBox="1"/>
            <p:nvPr userDrawn="1"/>
          </p:nvSpPr>
          <p:spPr bwMode="auto">
            <a:xfrm>
              <a:off x="12162528" y="6124791"/>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文字边框</a:t>
              </a:r>
            </a:p>
          </p:txBody>
        </p:sp>
      </p:grpSp>
    </p:spTree>
    <p:extLst>
      <p:ext uri="{BB962C8B-B14F-4D97-AF65-F5344CB8AC3E}">
        <p14:creationId xmlns:p14="http://schemas.microsoft.com/office/powerpoint/2010/main" val="316544010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2.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png"/><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8" name="Rectangle 54">
            <a:extLst>
              <a:ext uri="{FF2B5EF4-FFF2-40B4-BE49-F238E27FC236}">
                <a16:creationId xmlns="" xmlns:a16="http://schemas.microsoft.com/office/drawing/2014/main" id="{9C11C690-93F7-4E25-AFBF-41DD94DBBDC2}"/>
              </a:ext>
            </a:extLst>
          </p:cNvPr>
          <p:cNvSpPr>
            <a:spLocks noChangeArrowheads="1"/>
          </p:cNvSpPr>
          <p:nvPr userDrawn="1"/>
        </p:nvSpPr>
        <p:spPr bwMode="auto">
          <a:xfrm>
            <a:off x="947428" y="6500581"/>
            <a:ext cx="4948333" cy="265552"/>
          </a:xfrm>
          <a:prstGeom prst="rect">
            <a:avLst/>
          </a:prstGeom>
          <a:noFill/>
          <a:ln w="9525" algn="ctr">
            <a:noFill/>
            <a:miter lim="800000"/>
            <a:headEnd/>
            <a:tailEnd/>
          </a:ln>
          <a:effectLst/>
        </p:spPr>
        <p:txBody>
          <a:bodyPr wrap="none" lIns="80101" tIns="40052" rIns="80101" bIns="40052">
            <a:spAutoFit/>
          </a:bodyPr>
          <a:lstStyle/>
          <a:p>
            <a:pPr defTabSz="801668" eaLnBrk="0" fontAlgn="base" hangingPunct="0">
              <a:defRPr/>
            </a:pPr>
            <a:r>
              <a:rPr lang="en-US" altLang="zh-CN" sz="1200" dirty="0">
                <a:latin typeface="Huawei Sans" panose="020C0503030203020204" pitchFamily="34" charset="0"/>
                <a:ea typeface="方正兰亭黑简体" panose="02000000000000000000" pitchFamily="2" charset="-122"/>
                <a:cs typeface="Huawei Sans" panose="020C0503030203020204" pitchFamily="34" charset="0"/>
              </a:rPr>
              <a:t>Copyright © 2020 Huawei Technologies Co., Ltd. All rights reserved. </a:t>
            </a:r>
          </a:p>
        </p:txBody>
      </p:sp>
      <p:sp>
        <p:nvSpPr>
          <p:cNvPr id="37" name="Rectangle 69">
            <a:extLst>
              <a:ext uri="{FF2B5EF4-FFF2-40B4-BE49-F238E27FC236}">
                <a16:creationId xmlns="" xmlns:a16="http://schemas.microsoft.com/office/drawing/2014/main" id="{3F09C70C-837A-40C0-80AB-167981BAF3B1}"/>
              </a:ext>
            </a:extLst>
          </p:cNvPr>
          <p:cNvSpPr>
            <a:spLocks noChangeArrowheads="1"/>
          </p:cNvSpPr>
          <p:nvPr userDrawn="1"/>
        </p:nvSpPr>
        <p:spPr bwMode="auto">
          <a:xfrm>
            <a:off x="119336" y="6500581"/>
            <a:ext cx="742054" cy="265552"/>
          </a:xfrm>
          <a:prstGeom prst="rect">
            <a:avLst/>
          </a:prstGeom>
          <a:noFill/>
          <a:ln w="9525" algn="ctr">
            <a:noFill/>
            <a:miter lim="800000"/>
            <a:headEnd/>
            <a:tailEnd/>
          </a:ln>
          <a:effectLst/>
        </p:spPr>
        <p:txBody>
          <a:bodyPr wrap="none" lIns="80101" tIns="40052" rIns="80101" bIns="40052">
            <a:spAutoFit/>
          </a:bodyPr>
          <a:lstStyle/>
          <a:p>
            <a:pPr defTabSz="801668" eaLnBrk="0" fontAlgn="base" hangingPunct="0">
              <a:defRPr/>
            </a:pPr>
            <a:r>
              <a:rPr lang="en-US" altLang="zh-CN" sz="1200" dirty="0">
                <a:latin typeface="Huawei Sans" panose="020C0503030203020204" pitchFamily="34" charset="0"/>
                <a:ea typeface="方正兰亭黑简体" panose="02000000000000000000" pitchFamily="2" charset="-122"/>
                <a:cs typeface="Huawei Sans" panose="020C0503030203020204" pitchFamily="34" charset="0"/>
              </a:rPr>
              <a:t>Page</a:t>
            </a:r>
            <a:r>
              <a:rPr lang="en-US" altLang="zh-CN" sz="1200" baseline="0" dirty="0">
                <a:latin typeface="Huawei Sans" panose="020C0503030203020204" pitchFamily="34" charset="0"/>
                <a:ea typeface="方正兰亭黑简体" panose="02000000000000000000" pitchFamily="2" charset="-122"/>
                <a:cs typeface="Huawei Sans" panose="020C0503030203020204" pitchFamily="34" charset="0"/>
              </a:rPr>
              <a:t> </a:t>
            </a:r>
            <a:fld id="{2F2CF7F5-F178-4429-B6CA-28062DF31937}" type="slidenum">
              <a:rPr lang="en-US" altLang="zh-CN" sz="1200" smtClean="0">
                <a:latin typeface="Huawei Sans" panose="020C0503030203020204" pitchFamily="34" charset="0"/>
                <a:ea typeface="方正兰亭黑简体" panose="02000000000000000000" pitchFamily="2" charset="-122"/>
                <a:cs typeface="Huawei Sans" panose="020C0503030203020204" pitchFamily="34" charset="0"/>
              </a:rPr>
              <a:pPr defTabSz="801668" eaLnBrk="0" fontAlgn="base" hangingPunct="0">
                <a:defRPr/>
              </a:pPr>
              <a:t>‹#›</a:t>
            </a:fld>
            <a:endParaRPr lang="en-US" altLang="zh-CN" sz="12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7" name="Rectangle 6"/>
          <p:cNvSpPr>
            <a:spLocks noGrp="1" noChangeArrowheads="1"/>
          </p:cNvSpPr>
          <p:nvPr>
            <p:ph type="title"/>
          </p:nvPr>
        </p:nvSpPr>
        <p:spPr bwMode="auto">
          <a:xfrm>
            <a:off x="869611" y="260649"/>
            <a:ext cx="10323183" cy="868363"/>
          </a:xfrm>
          <a:prstGeom prst="rect">
            <a:avLst/>
          </a:prstGeom>
          <a:noFill/>
          <a:ln w="9525">
            <a:noFill/>
            <a:miter lim="800000"/>
            <a:headEnd/>
            <a:tailEnd/>
          </a:ln>
        </p:spPr>
        <p:txBody>
          <a:bodyPr vert="horz" wrap="square" lIns="80128" tIns="40064" rIns="80128" bIns="40064" numCol="1" anchor="ctr" anchorCtr="0" compatLnSpc="1">
            <a:prstTxWarp prst="textNoShape">
              <a:avLst/>
            </a:prstTxWarp>
          </a:bodyPr>
          <a:lstStyle/>
          <a:p>
            <a:pPr lvl="0"/>
            <a:r>
              <a:rPr lang="en-US" altLang="zh-CN"/>
              <a:t>Click to</a:t>
            </a:r>
            <a:r>
              <a:rPr lang="zh-CN" altLang="en-US"/>
              <a:t> </a:t>
            </a:r>
            <a:r>
              <a:rPr lang="en-US" altLang="zh-CN"/>
              <a:t>Edit</a:t>
            </a:r>
            <a:endParaRPr lang="zh-CN" altLang="en-US" dirty="0"/>
          </a:p>
        </p:txBody>
      </p:sp>
      <p:sp>
        <p:nvSpPr>
          <p:cNvPr id="8" name="Rectangle 57"/>
          <p:cNvSpPr>
            <a:spLocks noGrp="1" noChangeArrowheads="1"/>
          </p:cNvSpPr>
          <p:nvPr>
            <p:ph type="body" idx="1"/>
          </p:nvPr>
        </p:nvSpPr>
        <p:spPr bwMode="auto">
          <a:xfrm>
            <a:off x="466221" y="1248074"/>
            <a:ext cx="11279865" cy="4195763"/>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pic>
        <p:nvPicPr>
          <p:cNvPr id="11" name="图片 10"/>
          <p:cNvPicPr>
            <a:picLocks noChangeAspect="1"/>
          </p:cNvPicPr>
          <p:nvPr/>
        </p:nvPicPr>
        <p:blipFill>
          <a:blip r:embed="rId17" cstate="print">
            <a:extLst>
              <a:ext uri="{28A0092B-C50C-407E-A947-70E740481C1C}">
                <a14:useLocalDpi xmlns:a14="http://schemas.microsoft.com/office/drawing/2010/main" val="0"/>
              </a:ext>
            </a:extLst>
          </a:blip>
          <a:stretch>
            <a:fillRect/>
          </a:stretch>
        </p:blipFill>
        <p:spPr>
          <a:xfrm>
            <a:off x="10670660" y="6504032"/>
            <a:ext cx="1248712" cy="273343"/>
          </a:xfrm>
          <a:prstGeom prst="rect">
            <a:avLst/>
          </a:prstGeom>
        </p:spPr>
      </p:pic>
      <p:sp>
        <p:nvSpPr>
          <p:cNvPr id="24" name="矩形 23">
            <a:extLst>
              <a:ext uri="{FF2B5EF4-FFF2-40B4-BE49-F238E27FC236}">
                <a16:creationId xmlns="" xmlns:a16="http://schemas.microsoft.com/office/drawing/2014/main" id="{32AEB80E-D574-4C1A-9EB9-3369A2BB96C5}"/>
              </a:ext>
            </a:extLst>
          </p:cNvPr>
          <p:cNvSpPr/>
          <p:nvPr/>
        </p:nvSpPr>
        <p:spPr>
          <a:xfrm>
            <a:off x="12246898" y="3916624"/>
            <a:ext cx="919908" cy="288726"/>
          </a:xfrm>
          <a:prstGeom prst="rect">
            <a:avLst/>
          </a:prstGeom>
          <a:solidFill>
            <a:srgbClr val="00B0F0"/>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25" name="矩形 24">
            <a:extLst>
              <a:ext uri="{FF2B5EF4-FFF2-40B4-BE49-F238E27FC236}">
                <a16:creationId xmlns="" xmlns:a16="http://schemas.microsoft.com/office/drawing/2014/main" id="{E94F5345-F49B-42D0-B35C-CA4FB19A3DA6}"/>
              </a:ext>
            </a:extLst>
          </p:cNvPr>
          <p:cNvSpPr/>
          <p:nvPr/>
        </p:nvSpPr>
        <p:spPr>
          <a:xfrm>
            <a:off x="12246898" y="4205452"/>
            <a:ext cx="919908" cy="288000"/>
          </a:xfrm>
          <a:prstGeom prst="rect">
            <a:avLst/>
          </a:prstGeom>
          <a:solidFill>
            <a:srgbClr val="99DFF9"/>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26" name="矩形 25">
            <a:extLst>
              <a:ext uri="{FF2B5EF4-FFF2-40B4-BE49-F238E27FC236}">
                <a16:creationId xmlns="" xmlns:a16="http://schemas.microsoft.com/office/drawing/2014/main" id="{BA62EB75-581F-4CD2-92A6-87BDFE3BDBC3}"/>
              </a:ext>
            </a:extLst>
          </p:cNvPr>
          <p:cNvSpPr/>
          <p:nvPr/>
        </p:nvSpPr>
        <p:spPr>
          <a:xfrm>
            <a:off x="12246898" y="4493554"/>
            <a:ext cx="919908" cy="288000"/>
          </a:xfrm>
          <a:prstGeom prst="rect">
            <a:avLst/>
          </a:prstGeom>
          <a:solidFill>
            <a:srgbClr val="D9D9D9"/>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27" name="矩形 26">
            <a:extLst>
              <a:ext uri="{FF2B5EF4-FFF2-40B4-BE49-F238E27FC236}">
                <a16:creationId xmlns="" xmlns:a16="http://schemas.microsoft.com/office/drawing/2014/main" id="{947DE7E3-EC9F-4331-B252-7BCE51B7F0DA}"/>
              </a:ext>
            </a:extLst>
          </p:cNvPr>
          <p:cNvSpPr/>
          <p:nvPr/>
        </p:nvSpPr>
        <p:spPr>
          <a:xfrm>
            <a:off x="12246898" y="4781656"/>
            <a:ext cx="919908" cy="288000"/>
          </a:xfrm>
          <a:prstGeom prst="rect">
            <a:avLst/>
          </a:prstGeom>
          <a:solidFill>
            <a:schemeClr val="accent2">
              <a:lumMod val="100000"/>
            </a:schemeClr>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28" name="矩形 27">
            <a:extLst>
              <a:ext uri="{FF2B5EF4-FFF2-40B4-BE49-F238E27FC236}">
                <a16:creationId xmlns="" xmlns:a16="http://schemas.microsoft.com/office/drawing/2014/main" id="{BE210CD8-3823-4C2E-B3EA-E42C40CFB29F}"/>
              </a:ext>
            </a:extLst>
          </p:cNvPr>
          <p:cNvSpPr/>
          <p:nvPr/>
        </p:nvSpPr>
        <p:spPr>
          <a:xfrm>
            <a:off x="12246898" y="5069758"/>
            <a:ext cx="919908" cy="288000"/>
          </a:xfrm>
          <a:prstGeom prst="rect">
            <a:avLst/>
          </a:prstGeom>
          <a:solidFill>
            <a:srgbClr val="F4FBFE"/>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29" name="文本框 28">
            <a:extLst>
              <a:ext uri="{FF2B5EF4-FFF2-40B4-BE49-F238E27FC236}">
                <a16:creationId xmlns="" xmlns:a16="http://schemas.microsoft.com/office/drawing/2014/main" id="{98A3A11A-AB61-497E-B3AE-12E999A6BBBA}"/>
              </a:ext>
            </a:extLst>
          </p:cNvPr>
          <p:cNvSpPr txBox="1"/>
          <p:nvPr/>
        </p:nvSpPr>
        <p:spPr bwMode="auto">
          <a:xfrm>
            <a:off x="12162529" y="3947408"/>
            <a:ext cx="1088651"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solidFill>
                  <a:schemeClr val="bg1"/>
                </a:solidFill>
                <a:latin typeface="+mn-lt"/>
                <a:ea typeface="+mn-ea"/>
              </a:rPr>
              <a:t>表格表头</a:t>
            </a:r>
          </a:p>
        </p:txBody>
      </p:sp>
      <p:sp>
        <p:nvSpPr>
          <p:cNvPr id="30" name="文本框 29">
            <a:extLst>
              <a:ext uri="{FF2B5EF4-FFF2-40B4-BE49-F238E27FC236}">
                <a16:creationId xmlns="" xmlns:a16="http://schemas.microsoft.com/office/drawing/2014/main" id="{CF824ACE-31EE-452D-A81D-32E189AFE158}"/>
              </a:ext>
            </a:extLst>
          </p:cNvPr>
          <p:cNvSpPr txBox="1"/>
          <p:nvPr/>
        </p:nvSpPr>
        <p:spPr bwMode="auto">
          <a:xfrm>
            <a:off x="12249538" y="4235890"/>
            <a:ext cx="914633"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表格</a:t>
            </a:r>
            <a:r>
              <a:rPr lang="en-US" altLang="zh-CN" sz="900" dirty="0">
                <a:latin typeface="+mn-lt"/>
                <a:ea typeface="+mn-ea"/>
              </a:rPr>
              <a:t>/</a:t>
            </a:r>
            <a:r>
              <a:rPr lang="zh-CN" altLang="en-US" sz="900" dirty="0">
                <a:latin typeface="+mn-lt"/>
                <a:ea typeface="+mn-ea"/>
              </a:rPr>
              <a:t>文字边框</a:t>
            </a:r>
          </a:p>
        </p:txBody>
      </p:sp>
      <p:sp>
        <p:nvSpPr>
          <p:cNvPr id="31" name="文本框 30">
            <a:extLst>
              <a:ext uri="{FF2B5EF4-FFF2-40B4-BE49-F238E27FC236}">
                <a16:creationId xmlns="" xmlns:a16="http://schemas.microsoft.com/office/drawing/2014/main" id="{7399143C-FDAD-45F1-BC44-030BD92ABA98}"/>
              </a:ext>
            </a:extLst>
          </p:cNvPr>
          <p:cNvSpPr txBox="1"/>
          <p:nvPr/>
        </p:nvSpPr>
        <p:spPr bwMode="auto">
          <a:xfrm>
            <a:off x="12162526" y="4523977"/>
            <a:ext cx="1088651"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导航灰底</a:t>
            </a:r>
          </a:p>
        </p:txBody>
      </p:sp>
      <p:sp>
        <p:nvSpPr>
          <p:cNvPr id="32" name="文本框 31">
            <a:extLst>
              <a:ext uri="{FF2B5EF4-FFF2-40B4-BE49-F238E27FC236}">
                <a16:creationId xmlns="" xmlns:a16="http://schemas.microsoft.com/office/drawing/2014/main" id="{308D80BD-0AC4-4D30-BDF8-F241047905A7}"/>
              </a:ext>
            </a:extLst>
          </p:cNvPr>
          <p:cNvSpPr txBox="1"/>
          <p:nvPr/>
        </p:nvSpPr>
        <p:spPr bwMode="auto">
          <a:xfrm>
            <a:off x="12457445" y="4812094"/>
            <a:ext cx="498816"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solidFill>
                  <a:schemeClr val="bg1"/>
                </a:solidFill>
                <a:latin typeface="+mn-lt"/>
                <a:ea typeface="+mn-ea"/>
              </a:rPr>
              <a:t>红</a:t>
            </a:r>
          </a:p>
        </p:txBody>
      </p:sp>
      <p:sp>
        <p:nvSpPr>
          <p:cNvPr id="33" name="文本框 32">
            <a:extLst>
              <a:ext uri="{FF2B5EF4-FFF2-40B4-BE49-F238E27FC236}">
                <a16:creationId xmlns="" xmlns:a16="http://schemas.microsoft.com/office/drawing/2014/main" id="{B9CBC549-23CA-4012-B493-FF768D1829F1}"/>
              </a:ext>
            </a:extLst>
          </p:cNvPr>
          <p:cNvSpPr txBox="1"/>
          <p:nvPr/>
        </p:nvSpPr>
        <p:spPr bwMode="auto">
          <a:xfrm>
            <a:off x="12249538" y="5100196"/>
            <a:ext cx="914633"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表格</a:t>
            </a:r>
            <a:r>
              <a:rPr lang="en-US" altLang="zh-CN" sz="900" dirty="0">
                <a:latin typeface="+mn-lt"/>
                <a:ea typeface="+mn-ea"/>
              </a:rPr>
              <a:t>/</a:t>
            </a:r>
            <a:r>
              <a:rPr lang="zh-CN" altLang="en-US" sz="900" dirty="0">
                <a:latin typeface="+mn-lt"/>
                <a:ea typeface="+mn-ea"/>
              </a:rPr>
              <a:t>文字底色</a:t>
            </a:r>
          </a:p>
        </p:txBody>
      </p:sp>
      <p:sp>
        <p:nvSpPr>
          <p:cNvPr id="34" name="矩形 33">
            <a:extLst>
              <a:ext uri="{FF2B5EF4-FFF2-40B4-BE49-F238E27FC236}">
                <a16:creationId xmlns="" xmlns:a16="http://schemas.microsoft.com/office/drawing/2014/main" id="{BE210CD8-3823-4C2E-B3EA-E42C40CFB29F}"/>
              </a:ext>
            </a:extLst>
          </p:cNvPr>
          <p:cNvSpPr/>
          <p:nvPr/>
        </p:nvSpPr>
        <p:spPr>
          <a:xfrm>
            <a:off x="12246898" y="5485453"/>
            <a:ext cx="461833" cy="288000"/>
          </a:xfrm>
          <a:prstGeom prst="rect">
            <a:avLst/>
          </a:prstGeom>
          <a:solidFill>
            <a:srgbClr val="FFF2CC"/>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35" name="矩形 34">
            <a:extLst>
              <a:ext uri="{FF2B5EF4-FFF2-40B4-BE49-F238E27FC236}">
                <a16:creationId xmlns="" xmlns:a16="http://schemas.microsoft.com/office/drawing/2014/main" id="{BE210CD8-3823-4C2E-B3EA-E42C40CFB29F}"/>
              </a:ext>
            </a:extLst>
          </p:cNvPr>
          <p:cNvSpPr/>
          <p:nvPr/>
        </p:nvSpPr>
        <p:spPr>
          <a:xfrm>
            <a:off x="12708730" y="5485453"/>
            <a:ext cx="458075" cy="288000"/>
          </a:xfrm>
          <a:prstGeom prst="rect">
            <a:avLst/>
          </a:prstGeom>
          <a:solidFill>
            <a:srgbClr val="FFD17D"/>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36" name="文本框 35">
            <a:extLst>
              <a:ext uri="{FF2B5EF4-FFF2-40B4-BE49-F238E27FC236}">
                <a16:creationId xmlns="" xmlns:a16="http://schemas.microsoft.com/office/drawing/2014/main" id="{B9CBC549-23CA-4012-B493-FF768D1829F1}"/>
              </a:ext>
            </a:extLst>
          </p:cNvPr>
          <p:cNvSpPr txBox="1"/>
          <p:nvPr/>
        </p:nvSpPr>
        <p:spPr bwMode="auto">
          <a:xfrm>
            <a:off x="12502813" y="5515891"/>
            <a:ext cx="408083"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备用</a:t>
            </a:r>
          </a:p>
        </p:txBody>
      </p:sp>
      <p:sp>
        <p:nvSpPr>
          <p:cNvPr id="20" name="矩形 19">
            <a:extLst>
              <a:ext uri="{FF2B5EF4-FFF2-40B4-BE49-F238E27FC236}">
                <a16:creationId xmlns="" xmlns:a16="http://schemas.microsoft.com/office/drawing/2014/main" id="{947DE7E3-EC9F-4331-B252-7BCE51B7F0DA}"/>
              </a:ext>
            </a:extLst>
          </p:cNvPr>
          <p:cNvSpPr/>
          <p:nvPr/>
        </p:nvSpPr>
        <p:spPr>
          <a:xfrm>
            <a:off x="12246898" y="5773453"/>
            <a:ext cx="919908" cy="288000"/>
          </a:xfrm>
          <a:prstGeom prst="rect">
            <a:avLst/>
          </a:prstGeom>
          <a:solidFill>
            <a:schemeClr val="accent3"/>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22" name="文本框 21">
            <a:extLst>
              <a:ext uri="{FF2B5EF4-FFF2-40B4-BE49-F238E27FC236}">
                <a16:creationId xmlns="" xmlns:a16="http://schemas.microsoft.com/office/drawing/2014/main" id="{308D80BD-0AC4-4D30-BDF8-F241047905A7}"/>
              </a:ext>
            </a:extLst>
          </p:cNvPr>
          <p:cNvSpPr txBox="1"/>
          <p:nvPr/>
        </p:nvSpPr>
        <p:spPr bwMode="auto">
          <a:xfrm>
            <a:off x="12560520" y="5813738"/>
            <a:ext cx="292666"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solidFill>
                  <a:schemeClr val="bg1"/>
                </a:solidFill>
                <a:latin typeface="+mn-lt"/>
                <a:ea typeface="+mn-ea"/>
              </a:rPr>
              <a:t>绿</a:t>
            </a:r>
          </a:p>
        </p:txBody>
      </p:sp>
      <p:pic>
        <p:nvPicPr>
          <p:cNvPr id="23" name="图片 22">
            <a:extLst>
              <a:ext uri="{FF2B5EF4-FFF2-40B4-BE49-F238E27FC236}">
                <a16:creationId xmlns="" xmlns:a16="http://schemas.microsoft.com/office/drawing/2014/main" id="{5970046C-B045-45B3-8B66-254EC745B8E0}"/>
              </a:ext>
            </a:extLst>
          </p:cNvPr>
          <p:cNvPicPr>
            <a:picLocks noChangeAspect="1"/>
          </p:cNvPicPr>
          <p:nvPr userDrawn="1"/>
        </p:nvPicPr>
        <p:blipFill>
          <a:blip r:embed="rId18" cstate="print">
            <a:extLst>
              <a:ext uri="{28A0092B-C50C-407E-A947-70E740481C1C}">
                <a14:useLocalDpi xmlns:a14="http://schemas.microsoft.com/office/drawing/2010/main" val="0"/>
              </a:ext>
            </a:extLst>
          </a:blip>
          <a:stretch>
            <a:fillRect/>
          </a:stretch>
        </p:blipFill>
        <p:spPr>
          <a:xfrm>
            <a:off x="10674829" y="6504031"/>
            <a:ext cx="1249200" cy="273343"/>
          </a:xfrm>
          <a:prstGeom prst="rect">
            <a:avLst/>
          </a:prstGeom>
        </p:spPr>
      </p:pic>
      <p:grpSp>
        <p:nvGrpSpPr>
          <p:cNvPr id="39" name="组合 38">
            <a:extLst>
              <a:ext uri="{FF2B5EF4-FFF2-40B4-BE49-F238E27FC236}">
                <a16:creationId xmlns="" xmlns:a16="http://schemas.microsoft.com/office/drawing/2014/main" id="{247F647F-E673-4366-AE3D-3A748383551D}"/>
              </a:ext>
            </a:extLst>
          </p:cNvPr>
          <p:cNvGrpSpPr/>
          <p:nvPr userDrawn="1"/>
        </p:nvGrpSpPr>
        <p:grpSpPr>
          <a:xfrm>
            <a:off x="12162526" y="3916624"/>
            <a:ext cx="1088654" cy="2144829"/>
            <a:chOff x="12162526" y="3916624"/>
            <a:chExt cx="1088654" cy="2144829"/>
          </a:xfrm>
        </p:grpSpPr>
        <p:sp>
          <p:nvSpPr>
            <p:cNvPr id="40" name="矩形 39">
              <a:extLst>
                <a:ext uri="{FF2B5EF4-FFF2-40B4-BE49-F238E27FC236}">
                  <a16:creationId xmlns="" xmlns:a16="http://schemas.microsoft.com/office/drawing/2014/main" id="{AD98A3E0-1485-4B41-BD1F-2AAF6C336B31}"/>
                </a:ext>
              </a:extLst>
            </p:cNvPr>
            <p:cNvSpPr/>
            <p:nvPr userDrawn="1"/>
          </p:nvSpPr>
          <p:spPr>
            <a:xfrm>
              <a:off x="12246898" y="3916624"/>
              <a:ext cx="919908" cy="288726"/>
            </a:xfrm>
            <a:prstGeom prst="rect">
              <a:avLst/>
            </a:prstGeom>
            <a:solidFill>
              <a:srgbClr val="00B0F0"/>
            </a:solidFill>
          </p:spPr>
          <p:txBody>
            <a:bodyPr wrap="none" rtlCol="0" anchor="ctr">
              <a:noAutofit/>
            </a:bodyPr>
            <a:lstStyle/>
            <a:p>
              <a:pPr marL="342763" indent="-342763" algn="ctr">
                <a:buFont typeface="+mj-lt"/>
                <a:buAutoNum type="arabicPeriod"/>
              </a:pPr>
              <a:endParaRPr lang="zh-CN" altLang="en-US" sz="900">
                <a:solidFill>
                  <a:prstClr val="black"/>
                </a:solidFill>
                <a:cs typeface="Courier New" panose="02070309020205020404" pitchFamily="49" charset="0"/>
              </a:endParaRPr>
            </a:p>
          </p:txBody>
        </p:sp>
        <p:sp>
          <p:nvSpPr>
            <p:cNvPr id="41" name="矩形 40">
              <a:extLst>
                <a:ext uri="{FF2B5EF4-FFF2-40B4-BE49-F238E27FC236}">
                  <a16:creationId xmlns="" xmlns:a16="http://schemas.microsoft.com/office/drawing/2014/main" id="{7D6F2354-F1EA-479B-BF1F-A97E62C0D6A8}"/>
                </a:ext>
              </a:extLst>
            </p:cNvPr>
            <p:cNvSpPr/>
            <p:nvPr userDrawn="1"/>
          </p:nvSpPr>
          <p:spPr>
            <a:xfrm>
              <a:off x="12246898" y="4205452"/>
              <a:ext cx="919908" cy="288000"/>
            </a:xfrm>
            <a:prstGeom prst="rect">
              <a:avLst/>
            </a:prstGeom>
            <a:solidFill>
              <a:srgbClr val="99DFF9"/>
            </a:solidFill>
          </p:spPr>
          <p:txBody>
            <a:bodyPr wrap="none" rtlCol="0" anchor="ctr">
              <a:noAutofit/>
            </a:bodyPr>
            <a:lstStyle/>
            <a:p>
              <a:pPr marL="342763" indent="-342763" algn="ctr">
                <a:buFont typeface="+mj-lt"/>
                <a:buAutoNum type="arabicPeriod"/>
              </a:pPr>
              <a:endParaRPr lang="zh-CN" altLang="en-US" sz="900">
                <a:solidFill>
                  <a:prstClr val="black"/>
                </a:solidFill>
                <a:cs typeface="Courier New" panose="02070309020205020404" pitchFamily="49" charset="0"/>
              </a:endParaRPr>
            </a:p>
          </p:txBody>
        </p:sp>
        <p:sp>
          <p:nvSpPr>
            <p:cNvPr id="42" name="矩形 41">
              <a:extLst>
                <a:ext uri="{FF2B5EF4-FFF2-40B4-BE49-F238E27FC236}">
                  <a16:creationId xmlns="" xmlns:a16="http://schemas.microsoft.com/office/drawing/2014/main" id="{374E8DFC-2BF2-40D3-9DE7-489E1691966D}"/>
                </a:ext>
              </a:extLst>
            </p:cNvPr>
            <p:cNvSpPr/>
            <p:nvPr userDrawn="1"/>
          </p:nvSpPr>
          <p:spPr>
            <a:xfrm>
              <a:off x="12246898" y="4493554"/>
              <a:ext cx="919908" cy="288000"/>
            </a:xfrm>
            <a:prstGeom prst="rect">
              <a:avLst/>
            </a:prstGeom>
            <a:solidFill>
              <a:srgbClr val="D9D9D9"/>
            </a:solidFill>
          </p:spPr>
          <p:txBody>
            <a:bodyPr wrap="none" rtlCol="0" anchor="ctr">
              <a:noAutofit/>
            </a:bodyPr>
            <a:lstStyle/>
            <a:p>
              <a:pPr marL="342763" indent="-342763" algn="ctr">
                <a:buFont typeface="+mj-lt"/>
                <a:buAutoNum type="arabicPeriod"/>
              </a:pPr>
              <a:endParaRPr lang="zh-CN" altLang="en-US" sz="900">
                <a:solidFill>
                  <a:prstClr val="black"/>
                </a:solidFill>
                <a:cs typeface="Courier New" panose="02070309020205020404" pitchFamily="49" charset="0"/>
              </a:endParaRPr>
            </a:p>
          </p:txBody>
        </p:sp>
        <p:sp>
          <p:nvSpPr>
            <p:cNvPr id="43" name="矩形 42">
              <a:extLst>
                <a:ext uri="{FF2B5EF4-FFF2-40B4-BE49-F238E27FC236}">
                  <a16:creationId xmlns="" xmlns:a16="http://schemas.microsoft.com/office/drawing/2014/main" id="{2F45BBA4-F708-4B33-80D2-197C3972E35A}"/>
                </a:ext>
              </a:extLst>
            </p:cNvPr>
            <p:cNvSpPr/>
            <p:nvPr userDrawn="1"/>
          </p:nvSpPr>
          <p:spPr>
            <a:xfrm>
              <a:off x="12246898" y="4781656"/>
              <a:ext cx="919908" cy="288000"/>
            </a:xfrm>
            <a:prstGeom prst="rect">
              <a:avLst/>
            </a:prstGeom>
            <a:solidFill>
              <a:srgbClr val="EC7061">
                <a:lumMod val="100000"/>
              </a:srgbClr>
            </a:solidFill>
          </p:spPr>
          <p:txBody>
            <a:bodyPr wrap="none" rtlCol="0" anchor="ctr">
              <a:noAutofit/>
            </a:bodyPr>
            <a:lstStyle/>
            <a:p>
              <a:pPr marL="342763" marR="0" lvl="0" indent="-342763" algn="ctr" defTabSz="914400" eaLnBrk="1" fontAlgn="auto" latinLnBrk="0" hangingPunct="1">
                <a:lnSpc>
                  <a:spcPct val="100000"/>
                </a:lnSpc>
                <a:spcBef>
                  <a:spcPts val="0"/>
                </a:spcBef>
                <a:spcAft>
                  <a:spcPts val="0"/>
                </a:spcAft>
                <a:buClrTx/>
                <a:buSzTx/>
                <a:buFont typeface="+mj-lt"/>
                <a:buAutoNum type="arabicPeriod"/>
                <a:tabLst/>
                <a:defRPr/>
              </a:pPr>
              <a:endParaRPr kumimoji="0" lang="zh-CN" altLang="en-US" sz="900" b="0" i="0" u="none" strike="noStrike" kern="0" cap="none" spc="0" normalizeH="0" baseline="0" noProof="0">
                <a:ln>
                  <a:noFill/>
                </a:ln>
                <a:solidFill>
                  <a:prstClr val="black"/>
                </a:solidFill>
                <a:effectLst/>
                <a:uLnTx/>
                <a:uFillTx/>
                <a:cs typeface="Courier New" panose="02070309020205020404" pitchFamily="49" charset="0"/>
              </a:endParaRPr>
            </a:p>
          </p:txBody>
        </p:sp>
        <p:sp>
          <p:nvSpPr>
            <p:cNvPr id="44" name="矩形 43">
              <a:extLst>
                <a:ext uri="{FF2B5EF4-FFF2-40B4-BE49-F238E27FC236}">
                  <a16:creationId xmlns="" xmlns:a16="http://schemas.microsoft.com/office/drawing/2014/main" id="{2B90E295-AA91-4FAB-A2AE-389F59C0678B}"/>
                </a:ext>
              </a:extLst>
            </p:cNvPr>
            <p:cNvSpPr/>
            <p:nvPr userDrawn="1"/>
          </p:nvSpPr>
          <p:spPr>
            <a:xfrm>
              <a:off x="12246898" y="5069758"/>
              <a:ext cx="919908" cy="288000"/>
            </a:xfrm>
            <a:prstGeom prst="rect">
              <a:avLst/>
            </a:prstGeom>
            <a:solidFill>
              <a:srgbClr val="F4FBFE"/>
            </a:solidFill>
          </p:spPr>
          <p:txBody>
            <a:bodyPr wrap="none" rtlCol="0" anchor="ctr">
              <a:noAutofit/>
            </a:bodyPr>
            <a:lstStyle/>
            <a:p>
              <a:pPr marL="342763" indent="-342763" algn="ctr">
                <a:buFont typeface="+mj-lt"/>
                <a:buAutoNum type="arabicPeriod"/>
              </a:pPr>
              <a:endParaRPr lang="zh-CN" altLang="en-US" sz="900">
                <a:solidFill>
                  <a:prstClr val="black"/>
                </a:solidFill>
                <a:cs typeface="Courier New" panose="02070309020205020404" pitchFamily="49" charset="0"/>
              </a:endParaRPr>
            </a:p>
          </p:txBody>
        </p:sp>
        <p:sp>
          <p:nvSpPr>
            <p:cNvPr id="45" name="文本框 44">
              <a:extLst>
                <a:ext uri="{FF2B5EF4-FFF2-40B4-BE49-F238E27FC236}">
                  <a16:creationId xmlns="" xmlns:a16="http://schemas.microsoft.com/office/drawing/2014/main" id="{1C5F2893-FB0B-43EE-9AB0-3445B957D279}"/>
                </a:ext>
              </a:extLst>
            </p:cNvPr>
            <p:cNvSpPr txBox="1"/>
            <p:nvPr userDrawn="1"/>
          </p:nvSpPr>
          <p:spPr bwMode="auto">
            <a:xfrm>
              <a:off x="12162529" y="3947408"/>
              <a:ext cx="1088651"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prstClr val="white"/>
                  </a:solidFill>
                  <a:effectLst/>
                  <a:uLnTx/>
                  <a:uFillTx/>
                </a:rPr>
                <a:t>表格表头</a:t>
              </a:r>
            </a:p>
          </p:txBody>
        </p:sp>
        <p:sp>
          <p:nvSpPr>
            <p:cNvPr id="46" name="文本框 45">
              <a:extLst>
                <a:ext uri="{FF2B5EF4-FFF2-40B4-BE49-F238E27FC236}">
                  <a16:creationId xmlns="" xmlns:a16="http://schemas.microsoft.com/office/drawing/2014/main" id="{B496045F-0BD7-4B1C-BAF1-EA1E11F4A893}"/>
                </a:ext>
              </a:extLst>
            </p:cNvPr>
            <p:cNvSpPr txBox="1"/>
            <p:nvPr userDrawn="1"/>
          </p:nvSpPr>
          <p:spPr bwMode="auto">
            <a:xfrm>
              <a:off x="12249538" y="4235890"/>
              <a:ext cx="914633"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prstClr val="black"/>
                  </a:solidFill>
                  <a:effectLst/>
                  <a:uLnTx/>
                  <a:uFillTx/>
                </a:rPr>
                <a:t>表格</a:t>
              </a:r>
              <a:r>
                <a:rPr kumimoji="0" lang="en-US" altLang="zh-CN" sz="900" b="0" i="0" u="none" strike="noStrike" kern="0" cap="none" spc="0" normalizeH="0" baseline="0" noProof="0" dirty="0">
                  <a:ln>
                    <a:noFill/>
                  </a:ln>
                  <a:solidFill>
                    <a:prstClr val="black"/>
                  </a:solidFill>
                  <a:effectLst/>
                  <a:uLnTx/>
                  <a:uFillTx/>
                </a:rPr>
                <a:t>/</a:t>
              </a:r>
              <a:r>
                <a:rPr kumimoji="0" lang="zh-CN" altLang="en-US" sz="900" b="0" i="0" u="none" strike="noStrike" kern="0" cap="none" spc="0" normalizeH="0" baseline="0" noProof="0" dirty="0">
                  <a:ln>
                    <a:noFill/>
                  </a:ln>
                  <a:solidFill>
                    <a:prstClr val="black"/>
                  </a:solidFill>
                  <a:effectLst/>
                  <a:uLnTx/>
                  <a:uFillTx/>
                </a:rPr>
                <a:t>文字边框</a:t>
              </a:r>
            </a:p>
          </p:txBody>
        </p:sp>
        <p:sp>
          <p:nvSpPr>
            <p:cNvPr id="47" name="文本框 46">
              <a:extLst>
                <a:ext uri="{FF2B5EF4-FFF2-40B4-BE49-F238E27FC236}">
                  <a16:creationId xmlns="" xmlns:a16="http://schemas.microsoft.com/office/drawing/2014/main" id="{FE75530C-05AE-416C-A421-E91F995888A4}"/>
                </a:ext>
              </a:extLst>
            </p:cNvPr>
            <p:cNvSpPr txBox="1"/>
            <p:nvPr userDrawn="1"/>
          </p:nvSpPr>
          <p:spPr bwMode="auto">
            <a:xfrm>
              <a:off x="12162526" y="4523977"/>
              <a:ext cx="1088651"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prstClr val="black"/>
                  </a:solidFill>
                  <a:effectLst/>
                  <a:uLnTx/>
                  <a:uFillTx/>
                </a:rPr>
                <a:t>导航灰底</a:t>
              </a:r>
            </a:p>
          </p:txBody>
        </p:sp>
        <p:sp>
          <p:nvSpPr>
            <p:cNvPr id="48" name="文本框 47">
              <a:extLst>
                <a:ext uri="{FF2B5EF4-FFF2-40B4-BE49-F238E27FC236}">
                  <a16:creationId xmlns="" xmlns:a16="http://schemas.microsoft.com/office/drawing/2014/main" id="{20459E2D-AA6D-4C08-853E-7A4868CBFA6E}"/>
                </a:ext>
              </a:extLst>
            </p:cNvPr>
            <p:cNvSpPr txBox="1"/>
            <p:nvPr userDrawn="1"/>
          </p:nvSpPr>
          <p:spPr bwMode="auto">
            <a:xfrm>
              <a:off x="12457445" y="4812094"/>
              <a:ext cx="498816"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prstClr val="white"/>
                  </a:solidFill>
                  <a:effectLst/>
                  <a:uLnTx/>
                  <a:uFillTx/>
                </a:rPr>
                <a:t>红</a:t>
              </a:r>
            </a:p>
          </p:txBody>
        </p:sp>
        <p:sp>
          <p:nvSpPr>
            <p:cNvPr id="49" name="文本框 48">
              <a:extLst>
                <a:ext uri="{FF2B5EF4-FFF2-40B4-BE49-F238E27FC236}">
                  <a16:creationId xmlns="" xmlns:a16="http://schemas.microsoft.com/office/drawing/2014/main" id="{21E0D4D3-3D37-4231-B209-ED67A57A1F69}"/>
                </a:ext>
              </a:extLst>
            </p:cNvPr>
            <p:cNvSpPr txBox="1"/>
            <p:nvPr userDrawn="1"/>
          </p:nvSpPr>
          <p:spPr bwMode="auto">
            <a:xfrm>
              <a:off x="12249538" y="5100196"/>
              <a:ext cx="914633"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prstClr val="black"/>
                  </a:solidFill>
                  <a:effectLst/>
                  <a:uLnTx/>
                  <a:uFillTx/>
                </a:rPr>
                <a:t>表格</a:t>
              </a:r>
              <a:r>
                <a:rPr kumimoji="0" lang="en-US" altLang="zh-CN" sz="900" b="0" i="0" u="none" strike="noStrike" kern="0" cap="none" spc="0" normalizeH="0" baseline="0" noProof="0" dirty="0">
                  <a:ln>
                    <a:noFill/>
                  </a:ln>
                  <a:solidFill>
                    <a:prstClr val="black"/>
                  </a:solidFill>
                  <a:effectLst/>
                  <a:uLnTx/>
                  <a:uFillTx/>
                </a:rPr>
                <a:t>/</a:t>
              </a:r>
              <a:r>
                <a:rPr kumimoji="0" lang="zh-CN" altLang="en-US" sz="900" b="0" i="0" u="none" strike="noStrike" kern="0" cap="none" spc="0" normalizeH="0" baseline="0" noProof="0" dirty="0">
                  <a:ln>
                    <a:noFill/>
                  </a:ln>
                  <a:solidFill>
                    <a:prstClr val="black"/>
                  </a:solidFill>
                  <a:effectLst/>
                  <a:uLnTx/>
                  <a:uFillTx/>
                </a:rPr>
                <a:t>文字底色</a:t>
              </a:r>
            </a:p>
          </p:txBody>
        </p:sp>
        <p:sp>
          <p:nvSpPr>
            <p:cNvPr id="50" name="矩形 49">
              <a:extLst>
                <a:ext uri="{FF2B5EF4-FFF2-40B4-BE49-F238E27FC236}">
                  <a16:creationId xmlns="" xmlns:a16="http://schemas.microsoft.com/office/drawing/2014/main" id="{D4EDCA5D-087A-4595-91D1-8842D7C89C7B}"/>
                </a:ext>
              </a:extLst>
            </p:cNvPr>
            <p:cNvSpPr/>
            <p:nvPr userDrawn="1"/>
          </p:nvSpPr>
          <p:spPr>
            <a:xfrm>
              <a:off x="12246898" y="5485453"/>
              <a:ext cx="461833" cy="288000"/>
            </a:xfrm>
            <a:prstGeom prst="rect">
              <a:avLst/>
            </a:prstGeom>
            <a:solidFill>
              <a:srgbClr val="FFF2CC"/>
            </a:solidFill>
          </p:spPr>
          <p:txBody>
            <a:bodyPr wrap="none" rtlCol="0" anchor="ctr">
              <a:noAutofit/>
            </a:bodyPr>
            <a:lstStyle/>
            <a:p>
              <a:pPr marL="342763" indent="-342763" algn="ctr">
                <a:buFont typeface="+mj-lt"/>
                <a:buAutoNum type="arabicPeriod"/>
              </a:pPr>
              <a:endParaRPr lang="zh-CN" altLang="en-US" sz="900">
                <a:solidFill>
                  <a:prstClr val="black"/>
                </a:solidFill>
                <a:cs typeface="Courier New" panose="02070309020205020404" pitchFamily="49" charset="0"/>
              </a:endParaRPr>
            </a:p>
          </p:txBody>
        </p:sp>
        <p:sp>
          <p:nvSpPr>
            <p:cNvPr id="51" name="矩形 50">
              <a:extLst>
                <a:ext uri="{FF2B5EF4-FFF2-40B4-BE49-F238E27FC236}">
                  <a16:creationId xmlns="" xmlns:a16="http://schemas.microsoft.com/office/drawing/2014/main" id="{C9F72971-793E-4D9C-8B6F-312F3C15251B}"/>
                </a:ext>
              </a:extLst>
            </p:cNvPr>
            <p:cNvSpPr/>
            <p:nvPr userDrawn="1"/>
          </p:nvSpPr>
          <p:spPr>
            <a:xfrm>
              <a:off x="12708730" y="5485453"/>
              <a:ext cx="458075" cy="288000"/>
            </a:xfrm>
            <a:prstGeom prst="rect">
              <a:avLst/>
            </a:prstGeom>
            <a:solidFill>
              <a:srgbClr val="FFD17D"/>
            </a:solidFill>
          </p:spPr>
          <p:txBody>
            <a:bodyPr wrap="none" rtlCol="0" anchor="ctr">
              <a:noAutofit/>
            </a:bodyPr>
            <a:lstStyle/>
            <a:p>
              <a:pPr marL="342763" indent="-342763" algn="ctr">
                <a:buFont typeface="+mj-lt"/>
                <a:buAutoNum type="arabicPeriod"/>
              </a:pPr>
              <a:endParaRPr lang="zh-CN" altLang="en-US" sz="900">
                <a:solidFill>
                  <a:prstClr val="black"/>
                </a:solidFill>
                <a:cs typeface="Courier New" panose="02070309020205020404" pitchFamily="49" charset="0"/>
              </a:endParaRPr>
            </a:p>
          </p:txBody>
        </p:sp>
        <p:sp>
          <p:nvSpPr>
            <p:cNvPr id="52" name="文本框 51">
              <a:extLst>
                <a:ext uri="{FF2B5EF4-FFF2-40B4-BE49-F238E27FC236}">
                  <a16:creationId xmlns="" xmlns:a16="http://schemas.microsoft.com/office/drawing/2014/main" id="{F429924E-A276-4DFF-915B-B585751A3F8E}"/>
                </a:ext>
              </a:extLst>
            </p:cNvPr>
            <p:cNvSpPr txBox="1"/>
            <p:nvPr userDrawn="1"/>
          </p:nvSpPr>
          <p:spPr bwMode="auto">
            <a:xfrm>
              <a:off x="12502813" y="5515891"/>
              <a:ext cx="408083"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prstClr val="black"/>
                  </a:solidFill>
                  <a:effectLst/>
                  <a:uLnTx/>
                  <a:uFillTx/>
                </a:rPr>
                <a:t>备用</a:t>
              </a:r>
            </a:p>
          </p:txBody>
        </p:sp>
        <p:sp>
          <p:nvSpPr>
            <p:cNvPr id="53" name="矩形 52">
              <a:extLst>
                <a:ext uri="{FF2B5EF4-FFF2-40B4-BE49-F238E27FC236}">
                  <a16:creationId xmlns="" xmlns:a16="http://schemas.microsoft.com/office/drawing/2014/main" id="{8CFA1AEC-A9E5-4DF5-89D5-001EDAE530FB}"/>
                </a:ext>
              </a:extLst>
            </p:cNvPr>
            <p:cNvSpPr/>
            <p:nvPr userDrawn="1"/>
          </p:nvSpPr>
          <p:spPr>
            <a:xfrm>
              <a:off x="12246898" y="5773453"/>
              <a:ext cx="919908" cy="288000"/>
            </a:xfrm>
            <a:prstGeom prst="rect">
              <a:avLst/>
            </a:prstGeom>
            <a:solidFill>
              <a:srgbClr val="8BC9A0"/>
            </a:solidFill>
          </p:spPr>
          <p:txBody>
            <a:bodyPr wrap="none" rtlCol="0" anchor="ctr">
              <a:noAutofit/>
            </a:bodyPr>
            <a:lstStyle/>
            <a:p>
              <a:pPr marL="342763" marR="0" lvl="0" indent="-342763" algn="ctr" defTabSz="914400" eaLnBrk="1" fontAlgn="auto" latinLnBrk="0" hangingPunct="1">
                <a:lnSpc>
                  <a:spcPct val="100000"/>
                </a:lnSpc>
                <a:spcBef>
                  <a:spcPts val="0"/>
                </a:spcBef>
                <a:spcAft>
                  <a:spcPts val="0"/>
                </a:spcAft>
                <a:buClrTx/>
                <a:buSzTx/>
                <a:buFont typeface="+mj-lt"/>
                <a:buAutoNum type="arabicPeriod"/>
                <a:tabLst/>
                <a:defRPr/>
              </a:pPr>
              <a:endParaRPr kumimoji="0" lang="zh-CN" altLang="en-US" sz="900" b="0" i="0" u="none" strike="noStrike" kern="0" cap="none" spc="0" normalizeH="0" baseline="0" noProof="0">
                <a:ln>
                  <a:noFill/>
                </a:ln>
                <a:solidFill>
                  <a:prstClr val="black"/>
                </a:solidFill>
                <a:effectLst/>
                <a:uLnTx/>
                <a:uFillTx/>
                <a:cs typeface="Courier New" panose="02070309020205020404" pitchFamily="49" charset="0"/>
              </a:endParaRPr>
            </a:p>
          </p:txBody>
        </p:sp>
        <p:sp>
          <p:nvSpPr>
            <p:cNvPr id="54" name="文本框 53">
              <a:extLst>
                <a:ext uri="{FF2B5EF4-FFF2-40B4-BE49-F238E27FC236}">
                  <a16:creationId xmlns="" xmlns:a16="http://schemas.microsoft.com/office/drawing/2014/main" id="{A67AA1ED-8362-4B30-965A-4A2AA60876DC}"/>
                </a:ext>
              </a:extLst>
            </p:cNvPr>
            <p:cNvSpPr txBox="1"/>
            <p:nvPr userDrawn="1"/>
          </p:nvSpPr>
          <p:spPr bwMode="auto">
            <a:xfrm>
              <a:off x="12560520" y="5813738"/>
              <a:ext cx="292666"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prstClr val="white"/>
                  </a:solidFill>
                  <a:effectLst/>
                  <a:uLnTx/>
                  <a:uFillTx/>
                </a:rPr>
                <a:t>绿</a:t>
              </a:r>
            </a:p>
          </p:txBody>
        </p:sp>
      </p:grpSp>
    </p:spTree>
    <p:extLst>
      <p:ext uri="{BB962C8B-B14F-4D97-AF65-F5344CB8AC3E}">
        <p14:creationId xmlns:p14="http://schemas.microsoft.com/office/powerpoint/2010/main" val="969449641"/>
      </p:ext>
    </p:extLst>
  </p:cSld>
  <p:clrMap bg1="lt1" tx1="dk1" bg2="lt2" tx2="dk2" accent1="accent1" accent2="accent2" accent3="accent3" accent4="accent4" accent5="accent5" accent6="accent6" hlink="hlink" folHlink="folHlink"/>
  <p:sldLayoutIdLst>
    <p:sldLayoutId id="2147483873" r:id="rId1"/>
    <p:sldLayoutId id="2147483859" r:id="rId2"/>
    <p:sldLayoutId id="2147483860" r:id="rId3"/>
    <p:sldLayoutId id="2147483874" r:id="rId4"/>
    <p:sldLayoutId id="2147483862" r:id="rId5"/>
    <p:sldLayoutId id="2147483864" r:id="rId6"/>
    <p:sldLayoutId id="2147483863" r:id="rId7"/>
    <p:sldLayoutId id="2147483865" r:id="rId8"/>
    <p:sldLayoutId id="2147483866" r:id="rId9"/>
    <p:sldLayoutId id="2147483867" r:id="rId10"/>
    <p:sldLayoutId id="2147483868" r:id="rId11"/>
    <p:sldLayoutId id="2147483875" r:id="rId12"/>
    <p:sldLayoutId id="2147483870" r:id="rId13"/>
    <p:sldLayoutId id="2147483871" r:id="rId14"/>
    <p:sldLayoutId id="2147483872" r:id="rId15"/>
  </p:sldLayoutIdLst>
  <p:txStyles>
    <p:titleStyle>
      <a:lvl1pPr algn="l" defTabSz="914034" rtl="0" eaLnBrk="1" latinLnBrk="0" hangingPunct="1">
        <a:lnSpc>
          <a:spcPct val="90000"/>
        </a:lnSpc>
        <a:spcBef>
          <a:spcPct val="0"/>
        </a:spcBef>
        <a:buNone/>
        <a:defRPr sz="3499" kern="1200">
          <a:solidFill>
            <a:schemeClr val="tx1"/>
          </a:solidFill>
          <a:latin typeface="+mj-lt"/>
          <a:ea typeface="+mj-ea"/>
          <a:cs typeface="+mj-cs"/>
        </a:defRPr>
      </a:lvl1pPr>
    </p:titleStyle>
    <p:bodyStyle>
      <a:lvl1pPr marL="302279" indent="-302279" algn="l" defTabSz="914034" rtl="0" eaLnBrk="1" latinLnBrk="0" hangingPunct="1">
        <a:lnSpc>
          <a:spcPct val="140000"/>
        </a:lnSpc>
        <a:spcBef>
          <a:spcPts val="792"/>
        </a:spcBef>
        <a:buFont typeface="Arial" panose="020B0604020202020204" pitchFamily="34" charset="0"/>
        <a:buChar char="•"/>
        <a:defRPr sz="2199" kern="1200">
          <a:solidFill>
            <a:schemeClr val="tx1"/>
          </a:solidFill>
          <a:latin typeface="+mn-lt"/>
          <a:ea typeface="+mn-ea"/>
          <a:cs typeface="+mn-cs"/>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mn-lt"/>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mn-lt"/>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mn-lt"/>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mn-lt"/>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p:bodyStyle>
    <p:otherStyle>
      <a:defPPr>
        <a:defRPr lang="zh-CN"/>
      </a:defPPr>
      <a:lvl1pPr marL="0" algn="l" defTabSz="914034" rtl="0" eaLnBrk="1" latinLnBrk="0" hangingPunct="1">
        <a:defRPr sz="1799" kern="1200">
          <a:solidFill>
            <a:schemeClr val="tx1"/>
          </a:solidFill>
          <a:latin typeface="+mn-lt"/>
          <a:ea typeface="+mn-ea"/>
          <a:cs typeface="+mn-cs"/>
        </a:defRPr>
      </a:lvl1pPr>
      <a:lvl2pPr marL="457017" algn="l" defTabSz="914034" rtl="0" eaLnBrk="1" latinLnBrk="0" hangingPunct="1">
        <a:defRPr sz="1799" kern="1200">
          <a:solidFill>
            <a:schemeClr val="tx1"/>
          </a:solidFill>
          <a:latin typeface="+mn-lt"/>
          <a:ea typeface="+mn-ea"/>
          <a:cs typeface="+mn-cs"/>
        </a:defRPr>
      </a:lvl2pPr>
      <a:lvl3pPr marL="914034" algn="l" defTabSz="914034" rtl="0" eaLnBrk="1" latinLnBrk="0" hangingPunct="1">
        <a:defRPr sz="1799" kern="1200">
          <a:solidFill>
            <a:schemeClr val="tx1"/>
          </a:solidFill>
          <a:latin typeface="+mn-lt"/>
          <a:ea typeface="+mn-ea"/>
          <a:cs typeface="+mn-cs"/>
        </a:defRPr>
      </a:lvl3pPr>
      <a:lvl4pPr marL="1371051" algn="l" defTabSz="914034" rtl="0" eaLnBrk="1" latinLnBrk="0" hangingPunct="1">
        <a:defRPr sz="1799" kern="1200">
          <a:solidFill>
            <a:schemeClr val="tx1"/>
          </a:solidFill>
          <a:latin typeface="+mn-lt"/>
          <a:ea typeface="+mn-ea"/>
          <a:cs typeface="+mn-cs"/>
        </a:defRPr>
      </a:lvl4pPr>
      <a:lvl5pPr marL="1828068" algn="l" defTabSz="914034" rtl="0" eaLnBrk="1" latinLnBrk="0" hangingPunct="1">
        <a:defRPr sz="1799" kern="1200">
          <a:solidFill>
            <a:schemeClr val="tx1"/>
          </a:solidFill>
          <a:latin typeface="+mn-lt"/>
          <a:ea typeface="+mn-ea"/>
          <a:cs typeface="+mn-cs"/>
        </a:defRPr>
      </a:lvl5pPr>
      <a:lvl6pPr marL="2285086" algn="l" defTabSz="914034" rtl="0" eaLnBrk="1" latinLnBrk="0" hangingPunct="1">
        <a:defRPr sz="1799" kern="1200">
          <a:solidFill>
            <a:schemeClr val="tx1"/>
          </a:solidFill>
          <a:latin typeface="+mn-lt"/>
          <a:ea typeface="+mn-ea"/>
          <a:cs typeface="+mn-cs"/>
        </a:defRPr>
      </a:lvl6pPr>
      <a:lvl7pPr marL="2742103" algn="l" defTabSz="914034" rtl="0" eaLnBrk="1" latinLnBrk="0" hangingPunct="1">
        <a:defRPr sz="1799" kern="1200">
          <a:solidFill>
            <a:schemeClr val="tx1"/>
          </a:solidFill>
          <a:latin typeface="+mn-lt"/>
          <a:ea typeface="+mn-ea"/>
          <a:cs typeface="+mn-cs"/>
        </a:defRPr>
      </a:lvl7pPr>
      <a:lvl8pPr marL="3199120" algn="l" defTabSz="914034" rtl="0" eaLnBrk="1" latinLnBrk="0" hangingPunct="1">
        <a:defRPr sz="1799" kern="1200">
          <a:solidFill>
            <a:schemeClr val="tx1"/>
          </a:solidFill>
          <a:latin typeface="+mn-lt"/>
          <a:ea typeface="+mn-ea"/>
          <a:cs typeface="+mn-cs"/>
        </a:defRPr>
      </a:lvl8pPr>
      <a:lvl9pPr marL="3656137" algn="l" defTabSz="914034" rtl="0" eaLnBrk="1" latinLnBrk="0" hangingPunct="1">
        <a:defRPr sz="1799" kern="1200">
          <a:solidFill>
            <a:schemeClr val="tx1"/>
          </a:solidFill>
          <a:latin typeface="+mn-lt"/>
          <a:ea typeface="+mn-ea"/>
          <a:cs typeface="+mn-cs"/>
        </a:defRPr>
      </a:lvl9pPr>
    </p:otherStyle>
  </p:txStyles>
  <p:extLst>
    <p:ext uri="{27BBF7A9-308A-43DC-89C8-2F10F3537804}">
      <p15:sldGuideLst xmlns:p15="http://schemas.microsoft.com/office/powerpoint/2012/main">
        <p15:guide id="2" pos="281">
          <p15:clr>
            <a:srgbClr val="F26B43"/>
          </p15:clr>
        </p15:guide>
        <p15:guide id="4" pos="7399">
          <p15:clr>
            <a:srgbClr val="F26B43"/>
          </p15:clr>
        </p15:guide>
        <p15:guide id="5" orient="horz" pos="2341">
          <p15:clr>
            <a:srgbClr val="F26B43"/>
          </p15:clr>
        </p15:guide>
        <p15:guide id="6" orient="horz" pos="4020">
          <p15:clr>
            <a:srgbClr val="F26B43"/>
          </p15:clr>
        </p15:guide>
        <p15:guide id="7" orient="horz" pos="777">
          <p15:clr>
            <a:srgbClr val="F26B43"/>
          </p15:clr>
        </p15:guide>
        <p15:guide id="8" pos="3840">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2.xml"/><Relationship Id="rId1" Type="http://schemas.openxmlformats.org/officeDocument/2006/relationships/slideLayout" Target="../slideLayouts/slideLayout7.xml"/><Relationship Id="rId4" Type="http://schemas.openxmlformats.org/officeDocument/2006/relationships/image" Target="../media/image10.pn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9.xml"/><Relationship Id="rId1" Type="http://schemas.openxmlformats.org/officeDocument/2006/relationships/slideLayout" Target="../slideLayouts/slideLayout7.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0.xml"/><Relationship Id="rId1" Type="http://schemas.openxmlformats.org/officeDocument/2006/relationships/slideLayout" Target="../slideLayouts/slideLayout7.xml"/><Relationship Id="rId4" Type="http://schemas.openxmlformats.org/officeDocument/2006/relationships/image" Target="../media/image11.png"/></Relationships>
</file>

<file path=ppt/slides/_rels/slide2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1.xml"/><Relationship Id="rId1" Type="http://schemas.openxmlformats.org/officeDocument/2006/relationships/slideLayout" Target="../slideLayouts/slideLayout7.xml"/><Relationship Id="rId4" Type="http://schemas.openxmlformats.org/officeDocument/2006/relationships/image" Target="../media/image11.pn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1.xml"/><Relationship Id="rId1" Type="http://schemas.openxmlformats.org/officeDocument/2006/relationships/slideLayout" Target="../slideLayouts/slideLayout7.xml"/><Relationship Id="rId4" Type="http://schemas.openxmlformats.org/officeDocument/2006/relationships/image" Target="../media/image14.png"/></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8.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0.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3.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5.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7.xml"/><Relationship Id="rId1" Type="http://schemas.openxmlformats.org/officeDocument/2006/relationships/slideLayout" Target="../slideLayouts/slideLayout8.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8" name="文本占位符 3"/>
          <p:cNvSpPr>
            <a:spLocks noGrp="1"/>
          </p:cNvSpPr>
          <p:nvPr>
            <p:ph type="body" sz="quarter" idx="17"/>
          </p:nvPr>
        </p:nvSpPr>
        <p:spPr/>
        <p:txBody>
          <a:bodyPr/>
          <a:lstStyle/>
          <a:p>
            <a:r>
              <a:rPr lang="en-US" altLang="zh-CN"/>
              <a:t>V5R2</a:t>
            </a:r>
            <a:endParaRPr lang="en-US" altLang="zh-CN" dirty="0"/>
          </a:p>
        </p:txBody>
      </p:sp>
      <p:sp>
        <p:nvSpPr>
          <p:cNvPr id="29" name="文本占位符 4"/>
          <p:cNvSpPr>
            <a:spLocks noGrp="1"/>
          </p:cNvSpPr>
          <p:nvPr>
            <p:ph type="body" sz="quarter" idx="18"/>
          </p:nvPr>
        </p:nvSpPr>
        <p:spPr/>
        <p:txBody>
          <a:bodyPr/>
          <a:lstStyle/>
          <a:p>
            <a:r>
              <a:rPr lang="en-US" altLang="zh-CN"/>
              <a:t>V1R1</a:t>
            </a:r>
            <a:endParaRPr lang="en-US" altLang="zh-CN" dirty="0"/>
          </a:p>
        </p:txBody>
      </p:sp>
      <p:sp>
        <p:nvSpPr>
          <p:cNvPr id="37" name="文本占位符 12"/>
          <p:cNvSpPr>
            <a:spLocks noGrp="1"/>
          </p:cNvSpPr>
          <p:nvPr>
            <p:ph type="body" sz="quarter" idx="19"/>
          </p:nvPr>
        </p:nvSpPr>
        <p:spPr/>
        <p:txBody>
          <a:bodyPr/>
          <a:lstStyle/>
          <a:p>
            <a:r>
              <a:rPr lang="en-US" altLang="zh-CN"/>
              <a:t>Update</a:t>
            </a:r>
            <a:endParaRPr lang="en-US" altLang="zh-CN" dirty="0"/>
          </a:p>
        </p:txBody>
      </p:sp>
      <p:sp>
        <p:nvSpPr>
          <p:cNvPr id="41" name="文本占位符 16"/>
          <p:cNvSpPr>
            <a:spLocks noGrp="1"/>
          </p:cNvSpPr>
          <p:nvPr>
            <p:ph type="body" sz="quarter" idx="20"/>
          </p:nvPr>
        </p:nvSpPr>
        <p:spPr/>
        <p:txBody>
          <a:bodyPr/>
          <a:lstStyle/>
          <a:p>
            <a:r>
              <a:rPr lang="en-US" altLang="zh-CN"/>
              <a:t>Update</a:t>
            </a:r>
            <a:endParaRPr lang="en-US" altLang="zh-CN" dirty="0"/>
          </a:p>
        </p:txBody>
      </p:sp>
      <p:sp>
        <p:nvSpPr>
          <p:cNvPr id="30" name="文本占位符 5"/>
          <p:cNvSpPr>
            <a:spLocks noGrp="1"/>
          </p:cNvSpPr>
          <p:nvPr>
            <p:ph type="body" sz="quarter" idx="13"/>
          </p:nvPr>
        </p:nvSpPr>
        <p:spPr/>
        <p:txBody>
          <a:bodyPr/>
          <a:lstStyle/>
          <a:p>
            <a:r>
              <a:rPr lang="en-US"/>
              <a:t>Wei Jiongjian wwx935519</a:t>
            </a:r>
            <a:endParaRPr lang="en-US" altLang="zh-CN" dirty="0"/>
          </a:p>
        </p:txBody>
      </p:sp>
      <p:sp>
        <p:nvSpPr>
          <p:cNvPr id="31" name="文本占位符 6"/>
          <p:cNvSpPr>
            <a:spLocks noGrp="1"/>
          </p:cNvSpPr>
          <p:nvPr>
            <p:ph type="body" sz="quarter" idx="14"/>
          </p:nvPr>
        </p:nvSpPr>
        <p:spPr/>
        <p:txBody>
          <a:bodyPr/>
          <a:lstStyle/>
          <a:p>
            <a:r>
              <a:rPr lang="en-US"/>
              <a:t>2020.06.16</a:t>
            </a:r>
            <a:endParaRPr lang="en-US" altLang="zh-CN" dirty="0"/>
          </a:p>
        </p:txBody>
      </p:sp>
      <p:sp>
        <p:nvSpPr>
          <p:cNvPr id="32" name="文本占位符 7"/>
          <p:cNvSpPr>
            <a:spLocks noGrp="1"/>
          </p:cNvSpPr>
          <p:nvPr>
            <p:ph type="body" sz="quarter" idx="15"/>
          </p:nvPr>
        </p:nvSpPr>
        <p:spPr/>
        <p:txBody>
          <a:bodyPr/>
          <a:lstStyle/>
          <a:p>
            <a:r>
              <a:rPr lang="en-US" altLang="zh-CN"/>
              <a:t>Wan Changli</a:t>
            </a:r>
            <a:r>
              <a:rPr lang="zh-CN" altLang="en-US"/>
              <a:t> </a:t>
            </a:r>
            <a:r>
              <a:rPr lang="en-US"/>
              <a:t>wx408647 </a:t>
            </a:r>
            <a:endParaRPr lang="en-US" altLang="zh-CN" dirty="0"/>
          </a:p>
        </p:txBody>
      </p:sp>
      <p:sp>
        <p:nvSpPr>
          <p:cNvPr id="33" name="文本占位符 8"/>
          <p:cNvSpPr>
            <a:spLocks noGrp="1"/>
          </p:cNvSpPr>
          <p:nvPr>
            <p:ph type="body" sz="quarter" idx="16"/>
          </p:nvPr>
        </p:nvSpPr>
        <p:spPr/>
        <p:txBody>
          <a:bodyPr/>
          <a:lstStyle/>
          <a:p>
            <a:r>
              <a:rPr lang="en-US"/>
              <a:t>New</a:t>
            </a:r>
            <a:endParaRPr lang="en-US" altLang="zh-CN" dirty="0"/>
          </a:p>
        </p:txBody>
      </p:sp>
      <p:sp>
        <p:nvSpPr>
          <p:cNvPr id="45" name="文本占位符 20"/>
          <p:cNvSpPr>
            <a:spLocks noGrp="1"/>
          </p:cNvSpPr>
          <p:nvPr>
            <p:ph type="body" sz="quarter" idx="21"/>
          </p:nvPr>
        </p:nvSpPr>
        <p:spPr/>
        <p:txBody>
          <a:bodyPr/>
          <a:lstStyle/>
          <a:p>
            <a:r>
              <a:rPr lang="en-US" altLang="zh-CN"/>
              <a:t>Update</a:t>
            </a:r>
            <a:endParaRPr lang="en-US" altLang="zh-CN" dirty="0"/>
          </a:p>
        </p:txBody>
      </p:sp>
      <p:sp>
        <p:nvSpPr>
          <p:cNvPr id="49" name="文本占位符 24"/>
          <p:cNvSpPr>
            <a:spLocks noGrp="1"/>
          </p:cNvSpPr>
          <p:nvPr>
            <p:ph type="body" sz="quarter" idx="22"/>
          </p:nvPr>
        </p:nvSpPr>
        <p:spPr/>
        <p:txBody>
          <a:bodyPr/>
          <a:lstStyle/>
          <a:p>
            <a:r>
              <a:rPr lang="en-US" altLang="zh-CN"/>
              <a:t>Update</a:t>
            </a:r>
            <a:endParaRPr lang="en-US" altLang="zh-CN" dirty="0"/>
          </a:p>
        </p:txBody>
      </p:sp>
      <p:sp>
        <p:nvSpPr>
          <p:cNvPr id="68" name="文本占位符 67"/>
          <p:cNvSpPr>
            <a:spLocks noGrp="1"/>
          </p:cNvSpPr>
          <p:nvPr>
            <p:ph type="body" sz="quarter" idx="23"/>
          </p:nvPr>
        </p:nvSpPr>
        <p:spPr/>
        <p:txBody>
          <a:bodyPr/>
          <a:lstStyle/>
          <a:p>
            <a:endParaRPr lang="zh-CN" altLang="en-US"/>
          </a:p>
        </p:txBody>
      </p:sp>
      <p:sp>
        <p:nvSpPr>
          <p:cNvPr id="69" name="文本占位符 68"/>
          <p:cNvSpPr>
            <a:spLocks noGrp="1"/>
          </p:cNvSpPr>
          <p:nvPr>
            <p:ph type="body" sz="quarter" idx="24"/>
          </p:nvPr>
        </p:nvSpPr>
        <p:spPr/>
        <p:txBody>
          <a:bodyPr/>
          <a:lstStyle/>
          <a:p>
            <a:endParaRPr lang="zh-CN" altLang="en-US"/>
          </a:p>
        </p:txBody>
      </p:sp>
      <p:sp>
        <p:nvSpPr>
          <p:cNvPr id="70" name="文本占位符 69"/>
          <p:cNvSpPr>
            <a:spLocks noGrp="1"/>
          </p:cNvSpPr>
          <p:nvPr>
            <p:ph type="body" sz="quarter" idx="25"/>
          </p:nvPr>
        </p:nvSpPr>
        <p:spPr/>
        <p:txBody>
          <a:bodyPr/>
          <a:lstStyle/>
          <a:p>
            <a:endParaRPr lang="zh-CN" altLang="en-US"/>
          </a:p>
        </p:txBody>
      </p:sp>
      <p:sp>
        <p:nvSpPr>
          <p:cNvPr id="71" name="文本占位符 70"/>
          <p:cNvSpPr>
            <a:spLocks noGrp="1"/>
          </p:cNvSpPr>
          <p:nvPr>
            <p:ph type="body" sz="quarter" idx="26"/>
          </p:nvPr>
        </p:nvSpPr>
        <p:spPr/>
        <p:txBody>
          <a:bodyPr/>
          <a:lstStyle/>
          <a:p>
            <a:endParaRPr lang="zh-CN" altLang="en-US"/>
          </a:p>
        </p:txBody>
      </p:sp>
      <p:sp>
        <p:nvSpPr>
          <p:cNvPr id="72" name="文本占位符 71"/>
          <p:cNvSpPr>
            <a:spLocks noGrp="1"/>
          </p:cNvSpPr>
          <p:nvPr>
            <p:ph type="body" sz="quarter" idx="27"/>
          </p:nvPr>
        </p:nvSpPr>
        <p:spPr/>
        <p:txBody>
          <a:bodyPr/>
          <a:lstStyle/>
          <a:p>
            <a:endParaRPr lang="zh-CN" altLang="en-US"/>
          </a:p>
        </p:txBody>
      </p:sp>
      <p:sp>
        <p:nvSpPr>
          <p:cNvPr id="73" name="文本占位符 72"/>
          <p:cNvSpPr>
            <a:spLocks noGrp="1"/>
          </p:cNvSpPr>
          <p:nvPr>
            <p:ph type="body" sz="quarter" idx="28"/>
          </p:nvPr>
        </p:nvSpPr>
        <p:spPr/>
        <p:txBody>
          <a:bodyPr/>
          <a:lstStyle/>
          <a:p>
            <a:endParaRPr lang="zh-CN" altLang="en-US"/>
          </a:p>
        </p:txBody>
      </p:sp>
      <p:sp>
        <p:nvSpPr>
          <p:cNvPr id="74" name="文本占位符 73"/>
          <p:cNvSpPr>
            <a:spLocks noGrp="1"/>
          </p:cNvSpPr>
          <p:nvPr>
            <p:ph type="body" sz="quarter" idx="29"/>
          </p:nvPr>
        </p:nvSpPr>
        <p:spPr/>
        <p:txBody>
          <a:bodyPr/>
          <a:lstStyle/>
          <a:p>
            <a:endParaRPr lang="zh-CN" altLang="en-US"/>
          </a:p>
        </p:txBody>
      </p:sp>
      <p:sp>
        <p:nvSpPr>
          <p:cNvPr id="75" name="文本占位符 74"/>
          <p:cNvSpPr>
            <a:spLocks noGrp="1"/>
          </p:cNvSpPr>
          <p:nvPr>
            <p:ph type="body" sz="quarter" idx="30"/>
          </p:nvPr>
        </p:nvSpPr>
        <p:spPr/>
        <p:txBody>
          <a:bodyPr/>
          <a:lstStyle/>
          <a:p>
            <a:endParaRPr lang="zh-CN" altLang="en-US"/>
          </a:p>
        </p:txBody>
      </p:sp>
      <p:sp>
        <p:nvSpPr>
          <p:cNvPr id="76" name="文本占位符 75"/>
          <p:cNvSpPr>
            <a:spLocks noGrp="1"/>
          </p:cNvSpPr>
          <p:nvPr>
            <p:ph type="body" sz="quarter" idx="31"/>
          </p:nvPr>
        </p:nvSpPr>
        <p:spPr/>
        <p:txBody>
          <a:bodyPr/>
          <a:lstStyle/>
          <a:p>
            <a:endParaRPr lang="zh-CN" altLang="en-US"/>
          </a:p>
        </p:txBody>
      </p:sp>
      <p:sp>
        <p:nvSpPr>
          <p:cNvPr id="77" name="文本占位符 76"/>
          <p:cNvSpPr>
            <a:spLocks noGrp="1"/>
          </p:cNvSpPr>
          <p:nvPr>
            <p:ph type="body" sz="quarter" idx="32"/>
          </p:nvPr>
        </p:nvSpPr>
        <p:spPr/>
        <p:txBody>
          <a:bodyPr/>
          <a:lstStyle/>
          <a:p>
            <a:endParaRPr lang="zh-CN" altLang="en-US"/>
          </a:p>
        </p:txBody>
      </p:sp>
      <p:sp>
        <p:nvSpPr>
          <p:cNvPr id="78" name="文本占位符 77"/>
          <p:cNvSpPr>
            <a:spLocks noGrp="1"/>
          </p:cNvSpPr>
          <p:nvPr>
            <p:ph type="body" sz="quarter" idx="33"/>
          </p:nvPr>
        </p:nvSpPr>
        <p:spPr/>
        <p:txBody>
          <a:bodyPr/>
          <a:lstStyle/>
          <a:p>
            <a:endParaRPr lang="zh-CN" altLang="en-US"/>
          </a:p>
        </p:txBody>
      </p:sp>
      <p:sp>
        <p:nvSpPr>
          <p:cNvPr id="79" name="文本占位符 78"/>
          <p:cNvSpPr>
            <a:spLocks noGrp="1"/>
          </p:cNvSpPr>
          <p:nvPr>
            <p:ph type="body" sz="quarter" idx="34"/>
          </p:nvPr>
        </p:nvSpPr>
        <p:spPr/>
        <p:txBody>
          <a:bodyPr/>
          <a:lstStyle/>
          <a:p>
            <a:endParaRPr lang="zh-CN" altLang="en-US"/>
          </a:p>
        </p:txBody>
      </p:sp>
      <p:sp>
        <p:nvSpPr>
          <p:cNvPr id="80" name="文本占位符 79"/>
          <p:cNvSpPr>
            <a:spLocks noGrp="1"/>
          </p:cNvSpPr>
          <p:nvPr>
            <p:ph type="body" sz="quarter" idx="35"/>
          </p:nvPr>
        </p:nvSpPr>
        <p:spPr/>
        <p:txBody>
          <a:bodyPr/>
          <a:lstStyle/>
          <a:p>
            <a:endParaRPr lang="zh-CN" altLang="en-US"/>
          </a:p>
        </p:txBody>
      </p:sp>
      <p:sp>
        <p:nvSpPr>
          <p:cNvPr id="81" name="文本占位符 80"/>
          <p:cNvSpPr>
            <a:spLocks noGrp="1"/>
          </p:cNvSpPr>
          <p:nvPr>
            <p:ph type="body" sz="quarter" idx="36"/>
          </p:nvPr>
        </p:nvSpPr>
        <p:spPr/>
        <p:txBody>
          <a:bodyPr/>
          <a:lstStyle/>
          <a:p>
            <a:endParaRPr lang="zh-CN" altLang="en-US"/>
          </a:p>
        </p:txBody>
      </p:sp>
      <p:sp>
        <p:nvSpPr>
          <p:cNvPr id="82" name="文本占位符 81"/>
          <p:cNvSpPr>
            <a:spLocks noGrp="1"/>
          </p:cNvSpPr>
          <p:nvPr>
            <p:ph type="body" sz="quarter" idx="37"/>
          </p:nvPr>
        </p:nvSpPr>
        <p:spPr/>
        <p:txBody>
          <a:bodyPr/>
          <a:lstStyle/>
          <a:p>
            <a:endParaRPr lang="zh-CN" altLang="en-US"/>
          </a:p>
        </p:txBody>
      </p:sp>
      <p:sp>
        <p:nvSpPr>
          <p:cNvPr id="83" name="文本占位符 82"/>
          <p:cNvSpPr>
            <a:spLocks noGrp="1"/>
          </p:cNvSpPr>
          <p:nvPr>
            <p:ph type="body" sz="quarter" idx="38"/>
          </p:nvPr>
        </p:nvSpPr>
        <p:spPr/>
        <p:txBody>
          <a:bodyPr/>
          <a:lstStyle/>
          <a:p>
            <a:endParaRPr lang="zh-CN" altLang="en-US"/>
          </a:p>
        </p:txBody>
      </p:sp>
      <p:sp>
        <p:nvSpPr>
          <p:cNvPr id="84" name="文本占位符 83"/>
          <p:cNvSpPr>
            <a:spLocks noGrp="1"/>
          </p:cNvSpPr>
          <p:nvPr>
            <p:ph type="body" sz="quarter" idx="39"/>
          </p:nvPr>
        </p:nvSpPr>
        <p:spPr/>
        <p:txBody>
          <a:bodyPr/>
          <a:lstStyle/>
          <a:p>
            <a:endParaRPr lang="zh-CN" altLang="en-US"/>
          </a:p>
        </p:txBody>
      </p:sp>
      <p:sp>
        <p:nvSpPr>
          <p:cNvPr id="85" name="文本占位符 84"/>
          <p:cNvSpPr>
            <a:spLocks noGrp="1"/>
          </p:cNvSpPr>
          <p:nvPr>
            <p:ph type="body" sz="quarter" idx="40"/>
          </p:nvPr>
        </p:nvSpPr>
        <p:spPr/>
        <p:txBody>
          <a:bodyPr/>
          <a:lstStyle/>
          <a:p>
            <a:endParaRPr lang="zh-CN" altLang="en-US"/>
          </a:p>
        </p:txBody>
      </p:sp>
    </p:spTree>
    <p:extLst>
      <p:ext uri="{BB962C8B-B14F-4D97-AF65-F5344CB8AC3E}">
        <p14:creationId xmlns:p14="http://schemas.microsoft.com/office/powerpoint/2010/main" val="86049454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p:txBody>
          <a:bodyPr/>
          <a:lstStyle/>
          <a:p>
            <a:r>
              <a:rPr lang="en-US" sz="1800" dirty="0"/>
              <a:t>Representational State Transfer (REST) is a style of software architecture. The design concepts and principles are as follows:</a:t>
            </a:r>
            <a:endParaRPr lang="en-US" altLang="zh-CN" sz="1800" dirty="0"/>
          </a:p>
          <a:p>
            <a:pPr lvl="1"/>
            <a:r>
              <a:rPr lang="en-US" sz="1600" dirty="0"/>
              <a:t>All elements on networks can be abstracted as resources.</a:t>
            </a:r>
            <a:endParaRPr lang="en-US" altLang="zh-CN" sz="1600" dirty="0"/>
          </a:p>
          <a:p>
            <a:pPr lvl="1"/>
            <a:r>
              <a:rPr lang="en-US" sz="1600" dirty="0"/>
              <a:t>Each resource has a unique resource ID. Operations on resources do not change the resource IDs.</a:t>
            </a:r>
            <a:endParaRPr lang="en-US" altLang="zh-CN" sz="1600" dirty="0"/>
          </a:p>
          <a:p>
            <a:pPr lvl="1"/>
            <a:r>
              <a:rPr lang="en-US" sz="1600" dirty="0"/>
              <a:t>Standard methods are used to operate resources. The core operations are GET, PUT, POST and DELETE defined in HTTP.</a:t>
            </a:r>
            <a:endParaRPr lang="en-US" altLang="zh-CN" sz="1600" dirty="0"/>
          </a:p>
          <a:p>
            <a:pPr lvl="1"/>
            <a:r>
              <a:rPr lang="en-US" sz="1600" dirty="0"/>
              <a:t>All operations are stateless.</a:t>
            </a:r>
            <a:endParaRPr lang="en-US" altLang="zh-CN" sz="1600" dirty="0"/>
          </a:p>
          <a:p>
            <a:r>
              <a:rPr lang="en-US" sz="1800" dirty="0"/>
              <a:t>RESTful API:</a:t>
            </a:r>
            <a:r>
              <a:rPr lang="en-US" altLang="zh-CN" sz="1800" dirty="0"/>
              <a:t> application programming interfaces</a:t>
            </a:r>
            <a:r>
              <a:rPr lang="en-US" sz="1800" dirty="0"/>
              <a:t> (APIs) that comply with the REST architecture.</a:t>
            </a:r>
            <a:endParaRPr lang="en-US" altLang="zh-CN" sz="1800" dirty="0"/>
          </a:p>
          <a:p>
            <a:r>
              <a:rPr lang="en-US" sz="1800" dirty="0"/>
              <a:t>The OPS defines a set of RESTful APIs and uses URIs to identify open </a:t>
            </a:r>
            <a:r>
              <a:rPr lang="en-US" sz="1800" dirty="0" err="1"/>
              <a:t>MOs.</a:t>
            </a:r>
            <a:r>
              <a:rPr lang="en-US" sz="1800" dirty="0"/>
              <a:t> You can access MOs using standard HTTP methods (GET, PUT, POST, and DELETE).</a:t>
            </a:r>
            <a:endParaRPr lang="en-US" altLang="zh-CN" sz="1800" dirty="0"/>
          </a:p>
        </p:txBody>
      </p:sp>
      <p:sp>
        <p:nvSpPr>
          <p:cNvPr id="2" name="标题 1"/>
          <p:cNvSpPr>
            <a:spLocks noGrp="1"/>
          </p:cNvSpPr>
          <p:nvPr>
            <p:ph type="title"/>
          </p:nvPr>
        </p:nvSpPr>
        <p:spPr/>
        <p:txBody>
          <a:bodyPr/>
          <a:lstStyle/>
          <a:p>
            <a:r>
              <a:rPr lang="en-US"/>
              <a:t>Introduction to RESTful APIs</a:t>
            </a:r>
            <a:endParaRPr lang="en-US" dirty="0"/>
          </a:p>
        </p:txBody>
      </p:sp>
    </p:spTree>
    <p:extLst>
      <p:ext uri="{BB962C8B-B14F-4D97-AF65-F5344CB8AC3E}">
        <p14:creationId xmlns:p14="http://schemas.microsoft.com/office/powerpoint/2010/main" val="357445689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p:txBody>
          <a:bodyPr/>
          <a:lstStyle/>
          <a:p>
            <a:r>
              <a:rPr lang="en-US" dirty="0"/>
              <a:t>With RESTful APIs defined by the OPS, you can write Python scripts to send HTTP requests to perform operations on MOs of network devices. Network devices will return HTTP response messages based on the operation results.</a:t>
            </a:r>
            <a:endParaRPr lang="en-US" altLang="zh-CN" dirty="0"/>
          </a:p>
        </p:txBody>
      </p:sp>
      <p:sp>
        <p:nvSpPr>
          <p:cNvPr id="2" name="标题 1"/>
          <p:cNvSpPr>
            <a:spLocks noGrp="1"/>
          </p:cNvSpPr>
          <p:nvPr>
            <p:ph type="title"/>
          </p:nvPr>
        </p:nvSpPr>
        <p:spPr/>
        <p:txBody>
          <a:bodyPr/>
          <a:lstStyle/>
          <a:p>
            <a:r>
              <a:rPr lang="en-US"/>
              <a:t>OPS RESTful API Interaction Example</a:t>
            </a:r>
            <a:endParaRPr lang="en-US" dirty="0"/>
          </a:p>
        </p:txBody>
      </p:sp>
      <p:sp>
        <p:nvSpPr>
          <p:cNvPr id="11" name="文本框 10"/>
          <p:cNvSpPr txBox="1"/>
          <p:nvPr/>
        </p:nvSpPr>
        <p:spPr>
          <a:xfrm>
            <a:off x="1790488" y="5903714"/>
            <a:ext cx="1057583" cy="369332"/>
          </a:xfrm>
          <a:prstGeom prst="rect">
            <a:avLst/>
          </a:prstGeom>
          <a:noFill/>
        </p:spPr>
        <p:txBody>
          <a:bodyPr wrap="square" rtlCol="0">
            <a:spAutoFit/>
          </a:bodyPr>
          <a:lstStyle/>
          <a:p>
            <a:pPr algn="ctr" fontAlgn="ctr"/>
            <a:r>
              <a:rPr lang="en-US" b="1" dirty="0">
                <a:solidFill>
                  <a:schemeClr val="bg1"/>
                </a:solidFill>
                <a:latin typeface="Huawei Sans" panose="020C0503030203020204" pitchFamily="34" charset="0"/>
              </a:rPr>
              <a:t>1990</a:t>
            </a:r>
            <a:endParaRPr lang="en-US" altLang="zh-CN" b="1" dirty="0">
              <a:solidFill>
                <a:schemeClr val="bg1"/>
              </a:solidFill>
              <a:latin typeface="Huawei Sans" panose="020C0503030203020204" pitchFamily="34" charset="0"/>
            </a:endParaRPr>
          </a:p>
        </p:txBody>
      </p:sp>
      <p:pic>
        <p:nvPicPr>
          <p:cNvPr id="8" name="图片 7"/>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9815333" y="3978240"/>
            <a:ext cx="1022956" cy="879227"/>
          </a:xfrm>
          <a:prstGeom prst="rect">
            <a:avLst/>
          </a:prstGeom>
        </p:spPr>
      </p:pic>
      <p:sp>
        <p:nvSpPr>
          <p:cNvPr id="9" name="矩形 8"/>
          <p:cNvSpPr/>
          <p:nvPr/>
        </p:nvSpPr>
        <p:spPr>
          <a:xfrm>
            <a:off x="1790488" y="2785825"/>
            <a:ext cx="7250234" cy="3298784"/>
          </a:xfrm>
          <a:prstGeom prst="rect">
            <a:avLst/>
          </a:prstGeom>
          <a:solidFill>
            <a:srgbClr val="99DFF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10" name="等腰三角形 43"/>
          <p:cNvSpPr/>
          <p:nvPr/>
        </p:nvSpPr>
        <p:spPr bwMode="auto">
          <a:xfrm rot="16200000">
            <a:off x="8687247" y="4030548"/>
            <a:ext cx="1481560" cy="774612"/>
          </a:xfrm>
          <a:prstGeom prst="flowChartManualOperation">
            <a:avLst/>
          </a:prstGeom>
          <a:gradFill>
            <a:gsLst>
              <a:gs pos="4000">
                <a:srgbClr val="99DFF9"/>
              </a:gs>
              <a:gs pos="100000">
                <a:sysClr val="window" lastClr="FFFFFF">
                  <a:alpha val="0"/>
                </a:sysClr>
              </a:gs>
            </a:gsLst>
            <a:lin ang="5400000" scaled="0"/>
          </a:gradFill>
          <a:ln>
            <a:noFill/>
          </a:ln>
          <a:effectLst/>
        </p:spPr>
        <p:txBody>
          <a:bodyPr lIns="36863" tIns="40549" rIns="36863" bIns="40549"/>
          <a:lstStyle/>
          <a:p>
            <a:pPr marL="0" marR="0" lvl="0" indent="0" defTabSz="615490" eaLnBrk="0" fontAlgn="ctr" latinLnBrk="0" hangingPunct="0">
              <a:lnSpc>
                <a:spcPct val="100000"/>
              </a:lnSpc>
              <a:spcBef>
                <a:spcPct val="20000"/>
              </a:spcBef>
              <a:spcAft>
                <a:spcPct val="0"/>
              </a:spcAft>
              <a:buClr>
                <a:srgbClr val="990000"/>
              </a:buClr>
              <a:buSzPct val="60000"/>
              <a:buFontTx/>
              <a:buNone/>
              <a:tabLst/>
              <a:defRPr/>
            </a:pPr>
            <a:endParaRPr kumimoji="0" lang="en-US" altLang="zh-CN" sz="798" b="0" i="0" u="none" strike="noStrike" kern="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 name="文本框 6"/>
          <p:cNvSpPr txBox="1"/>
          <p:nvPr/>
        </p:nvSpPr>
        <p:spPr>
          <a:xfrm>
            <a:off x="6309094" y="2820549"/>
            <a:ext cx="2434542" cy="369332"/>
          </a:xfrm>
          <a:prstGeom prst="rect">
            <a:avLst/>
          </a:prstGeom>
          <a:noFill/>
        </p:spPr>
        <p:txBody>
          <a:bodyPr wrap="square" rtlCol="0">
            <a:spAutoFit/>
          </a:bodyPr>
          <a:lstStyle/>
          <a:p>
            <a:pPr fontAlgn="ctr"/>
            <a:r>
              <a:rPr lang="en-US" dirty="0">
                <a:solidFill>
                  <a:srgbClr val="0070C0"/>
                </a:solidFill>
                <a:latin typeface="Huawei Sans" panose="020C0503030203020204" pitchFamily="34" charset="0"/>
              </a:rPr>
              <a:t>MOs:</a:t>
            </a:r>
          </a:p>
        </p:txBody>
      </p:sp>
      <p:sp>
        <p:nvSpPr>
          <p:cNvPr id="13" name="矩形 12"/>
          <p:cNvSpPr/>
          <p:nvPr/>
        </p:nvSpPr>
        <p:spPr>
          <a:xfrm>
            <a:off x="6427274" y="3236819"/>
            <a:ext cx="2495263" cy="2734833"/>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14" name="文本框 13"/>
          <p:cNvSpPr txBox="1"/>
          <p:nvPr/>
        </p:nvSpPr>
        <p:spPr>
          <a:xfrm>
            <a:off x="6643903" y="3533834"/>
            <a:ext cx="2114287" cy="2000548"/>
          </a:xfrm>
          <a:prstGeom prst="rect">
            <a:avLst/>
          </a:prstGeom>
          <a:noFill/>
        </p:spPr>
        <p:txBody>
          <a:bodyPr wrap="square" rtlCol="0">
            <a:spAutoFit/>
          </a:bodyPr>
          <a:lstStyle/>
          <a:p>
            <a:pPr algn="ctr" fontAlgn="ctr">
              <a:spcBef>
                <a:spcPts val="1200"/>
              </a:spcBef>
            </a:pPr>
            <a:r>
              <a:rPr lang="en-US" sz="1400" dirty="0">
                <a:solidFill>
                  <a:schemeClr val="bg1"/>
                </a:solidFill>
                <a:latin typeface="Huawei Sans" panose="020C0503030203020204" pitchFamily="34" charset="0"/>
              </a:rPr>
              <a:t>CPU information</a:t>
            </a:r>
            <a:endParaRPr lang="en-US" altLang="zh-CN" sz="1400" dirty="0">
              <a:solidFill>
                <a:schemeClr val="bg1"/>
              </a:solidFill>
              <a:latin typeface="Huawei Sans" panose="020C0503030203020204" pitchFamily="34" charset="0"/>
            </a:endParaRPr>
          </a:p>
          <a:p>
            <a:pPr algn="ctr" fontAlgn="ctr">
              <a:spcBef>
                <a:spcPts val="1200"/>
              </a:spcBef>
            </a:pPr>
            <a:r>
              <a:rPr lang="en-US" sz="1400" dirty="0">
                <a:solidFill>
                  <a:schemeClr val="bg1"/>
                </a:solidFill>
                <a:latin typeface="Huawei Sans" panose="020C0503030203020204" pitchFamily="34" charset="0"/>
              </a:rPr>
              <a:t>System information</a:t>
            </a:r>
            <a:endParaRPr lang="en-US" altLang="zh-CN" sz="1400" dirty="0">
              <a:solidFill>
                <a:schemeClr val="bg1"/>
              </a:solidFill>
              <a:latin typeface="Huawei Sans" panose="020C0503030203020204" pitchFamily="34" charset="0"/>
            </a:endParaRPr>
          </a:p>
          <a:p>
            <a:pPr algn="ctr" fontAlgn="ctr">
              <a:spcBef>
                <a:spcPts val="1200"/>
              </a:spcBef>
            </a:pPr>
            <a:r>
              <a:rPr lang="en-US" sz="1400" dirty="0">
                <a:solidFill>
                  <a:schemeClr val="bg1"/>
                </a:solidFill>
                <a:latin typeface="Huawei Sans" panose="020C0503030203020204" pitchFamily="34" charset="0"/>
              </a:rPr>
              <a:t>Interface information</a:t>
            </a:r>
            <a:endParaRPr lang="en-US" altLang="zh-CN" sz="1400" dirty="0">
              <a:solidFill>
                <a:schemeClr val="bg1"/>
              </a:solidFill>
              <a:latin typeface="Huawei Sans" panose="020C0503030203020204" pitchFamily="34" charset="0"/>
            </a:endParaRPr>
          </a:p>
          <a:p>
            <a:pPr algn="ctr" fontAlgn="ctr">
              <a:spcBef>
                <a:spcPts val="1200"/>
              </a:spcBef>
            </a:pPr>
            <a:r>
              <a:rPr lang="en-US" sz="1400" dirty="0">
                <a:solidFill>
                  <a:schemeClr val="bg1"/>
                </a:solidFill>
                <a:latin typeface="Huawei Sans" panose="020C0503030203020204" pitchFamily="34" charset="0"/>
              </a:rPr>
              <a:t>Routing information</a:t>
            </a:r>
            <a:endParaRPr lang="en-US" altLang="zh-CN" sz="1400" dirty="0">
              <a:solidFill>
                <a:schemeClr val="bg1"/>
              </a:solidFill>
              <a:latin typeface="Huawei Sans" panose="020C0503030203020204" pitchFamily="34" charset="0"/>
            </a:endParaRPr>
          </a:p>
          <a:p>
            <a:pPr algn="ctr" fontAlgn="ctr">
              <a:spcBef>
                <a:spcPts val="1200"/>
              </a:spcBef>
            </a:pPr>
            <a:r>
              <a:rPr lang="en-US" sz="1400" dirty="0">
                <a:solidFill>
                  <a:schemeClr val="bg1"/>
                </a:solidFill>
                <a:latin typeface="Huawei Sans" panose="020C0503030203020204" pitchFamily="34" charset="0"/>
              </a:rPr>
              <a:t>... </a:t>
            </a:r>
          </a:p>
          <a:p>
            <a:pPr algn="ctr" fontAlgn="ctr"/>
            <a:endParaRPr lang="en-US" altLang="zh-CN" sz="1400" dirty="0">
              <a:latin typeface="Huawei Sans" panose="020C0503030203020204" pitchFamily="34" charset="0"/>
            </a:endParaRPr>
          </a:p>
        </p:txBody>
      </p:sp>
      <p:cxnSp>
        <p:nvCxnSpPr>
          <p:cNvPr id="16" name="直接箭头连接符 15"/>
          <p:cNvCxnSpPr/>
          <p:nvPr/>
        </p:nvCxnSpPr>
        <p:spPr>
          <a:xfrm>
            <a:off x="3538018" y="4178943"/>
            <a:ext cx="2880000" cy="0"/>
          </a:xfrm>
          <a:prstGeom prst="straightConnector1">
            <a:avLst/>
          </a:prstGeom>
          <a:ln w="19050">
            <a:solidFill>
              <a:srgbClr val="EC7061"/>
            </a:solidFill>
            <a:tailEnd type="triangle"/>
          </a:ln>
        </p:spPr>
        <p:style>
          <a:lnRef idx="1">
            <a:schemeClr val="accent1"/>
          </a:lnRef>
          <a:fillRef idx="0">
            <a:schemeClr val="accent1"/>
          </a:fillRef>
          <a:effectRef idx="0">
            <a:schemeClr val="accent1"/>
          </a:effectRef>
          <a:fontRef idx="minor">
            <a:schemeClr val="tx1"/>
          </a:fontRef>
        </p:style>
      </p:cxnSp>
      <p:sp>
        <p:nvSpPr>
          <p:cNvPr id="18" name="文本框 17"/>
          <p:cNvSpPr txBox="1"/>
          <p:nvPr/>
        </p:nvSpPr>
        <p:spPr>
          <a:xfrm>
            <a:off x="4220889" y="4017735"/>
            <a:ext cx="1273007" cy="358002"/>
          </a:xfrm>
          <a:prstGeom prst="rect">
            <a:avLst/>
          </a:prstGeom>
          <a:solidFill>
            <a:srgbClr val="F2FBFE"/>
          </a:solidFill>
          <a:ln w="9525">
            <a:solidFill>
              <a:srgbClr val="99DFF9"/>
            </a:solidFill>
          </a:ln>
        </p:spPr>
        <p:txBody>
          <a:bodyPr wrap="none" lIns="0" tIns="0" rIns="0" bIns="0" rtlCol="0" anchor="ctr" anchorCtr="0">
            <a:noAutofit/>
          </a:bodyPr>
          <a:lstStyle>
            <a:defPPr>
              <a:defRPr lang="en-US"/>
            </a:defPPr>
            <a:lvl1pPr algn="ctr">
              <a:defRPr sz="1400">
                <a:solidFill>
                  <a:srgbClr val="EC7061"/>
                </a:solidFill>
                <a:latin typeface="Arial" panose="020C0503030203020204" pitchFamily="34" charset="0"/>
                <a:ea typeface="方正兰亭黑简体" panose="02000000000000000000" pitchFamily="2" charset="-122"/>
              </a:defRPr>
            </a:lvl1pPr>
          </a:lstStyle>
          <a:p>
            <a:pPr fontAlgn="ctr"/>
            <a:r>
              <a:rPr lang="en-US" dirty="0">
                <a:latin typeface="Huawei Sans" panose="020C0503030203020204" pitchFamily="34" charset="0"/>
              </a:rPr>
              <a:t>HTTP request</a:t>
            </a:r>
          </a:p>
        </p:txBody>
      </p:sp>
      <p:cxnSp>
        <p:nvCxnSpPr>
          <p:cNvPr id="20" name="直接箭头连接符 19"/>
          <p:cNvCxnSpPr/>
          <p:nvPr/>
        </p:nvCxnSpPr>
        <p:spPr>
          <a:xfrm flipH="1">
            <a:off x="3538018" y="4746103"/>
            <a:ext cx="2880000" cy="0"/>
          </a:xfrm>
          <a:prstGeom prst="straightConnector1">
            <a:avLst/>
          </a:prstGeom>
          <a:ln w="19050">
            <a:solidFill>
              <a:srgbClr val="00B0F0"/>
            </a:solidFill>
            <a:tailEnd type="triangle"/>
          </a:ln>
        </p:spPr>
        <p:style>
          <a:lnRef idx="1">
            <a:schemeClr val="accent1"/>
          </a:lnRef>
          <a:fillRef idx="0">
            <a:schemeClr val="accent1"/>
          </a:fillRef>
          <a:effectRef idx="0">
            <a:schemeClr val="accent1"/>
          </a:effectRef>
          <a:fontRef idx="minor">
            <a:schemeClr val="tx1"/>
          </a:fontRef>
        </p:style>
      </p:cxnSp>
      <p:sp>
        <p:nvSpPr>
          <p:cNvPr id="22" name="文本框 21"/>
          <p:cNvSpPr txBox="1"/>
          <p:nvPr/>
        </p:nvSpPr>
        <p:spPr>
          <a:xfrm>
            <a:off x="4705350" y="4567102"/>
            <a:ext cx="1273007" cy="358002"/>
          </a:xfrm>
          <a:prstGeom prst="rect">
            <a:avLst/>
          </a:prstGeom>
          <a:solidFill>
            <a:srgbClr val="F2FBFE"/>
          </a:solidFill>
          <a:ln w="9525">
            <a:solidFill>
              <a:srgbClr val="99DFF9"/>
            </a:solidFill>
          </a:ln>
        </p:spPr>
        <p:txBody>
          <a:bodyPr wrap="none" lIns="0" tIns="0" rIns="0" bIns="0" rtlCol="0" anchor="ctr" anchorCtr="0">
            <a:noAutofit/>
          </a:bodyPr>
          <a:lstStyle>
            <a:defPPr>
              <a:defRPr lang="en-US"/>
            </a:defPPr>
            <a:lvl1pPr algn="ctr">
              <a:defRPr sz="1400">
                <a:solidFill>
                  <a:srgbClr val="EC7061"/>
                </a:solidFill>
                <a:latin typeface="Arial" panose="020C0503030203020204" pitchFamily="34" charset="0"/>
                <a:ea typeface="方正兰亭黑简体" panose="02000000000000000000" pitchFamily="2" charset="-122"/>
              </a:defRPr>
            </a:lvl1pPr>
          </a:lstStyle>
          <a:p>
            <a:pPr fontAlgn="ctr"/>
            <a:r>
              <a:rPr lang="en-US" dirty="0">
                <a:solidFill>
                  <a:srgbClr val="00B0F0"/>
                </a:solidFill>
                <a:latin typeface="Huawei Sans" panose="020C0503030203020204" pitchFamily="34" charset="0"/>
              </a:rPr>
              <a:t>HTTP response</a:t>
            </a:r>
          </a:p>
        </p:txBody>
      </p:sp>
      <p:sp>
        <p:nvSpPr>
          <p:cNvPr id="15" name="竖卷形 14"/>
          <p:cNvSpPr/>
          <p:nvPr/>
        </p:nvSpPr>
        <p:spPr>
          <a:xfrm>
            <a:off x="2086984" y="3677074"/>
            <a:ext cx="1527586" cy="1481560"/>
          </a:xfrm>
          <a:prstGeom prst="verticalScroll">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dirty="0">
                <a:latin typeface="Huawei Sans" panose="020C0503030203020204" pitchFamily="34" charset="0"/>
              </a:rPr>
              <a:t>Python</a:t>
            </a:r>
          </a:p>
          <a:p>
            <a:pPr algn="ctr" fontAlgn="ctr"/>
            <a:r>
              <a:rPr lang="en-US" dirty="0">
                <a:latin typeface="Huawei Sans" panose="020C0503030203020204" pitchFamily="34" charset="0"/>
              </a:rPr>
              <a:t>script</a:t>
            </a:r>
          </a:p>
        </p:txBody>
      </p:sp>
    </p:spTree>
    <p:extLst>
      <p:ext uri="{BB962C8B-B14F-4D97-AF65-F5344CB8AC3E}">
        <p14:creationId xmlns:p14="http://schemas.microsoft.com/office/powerpoint/2010/main" val="689326602"/>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a:extLst>
              <a:ext uri="{FF2B5EF4-FFF2-40B4-BE49-F238E27FC236}">
                <a16:creationId xmlns="" xmlns:a16="http://schemas.microsoft.com/office/drawing/2014/main" id="{CF60ADDD-39FF-453B-93A9-7BE149D4B4CB}"/>
              </a:ext>
            </a:extLst>
          </p:cNvPr>
          <p:cNvSpPr>
            <a:spLocks noGrp="1"/>
          </p:cNvSpPr>
          <p:nvPr>
            <p:ph type="body" sz="quarter" idx="10"/>
          </p:nvPr>
        </p:nvSpPr>
        <p:spPr/>
        <p:txBody>
          <a:bodyPr/>
          <a:lstStyle/>
          <a:p>
            <a:r>
              <a:rPr lang="en-US" sz="2000" dirty="0"/>
              <a:t>Hyper Text Transfer Protocol (HTTP) is the most widely used network transfer protocol on the Internet. It is used to transfer hypertext from the World Wide Web server to the local browser.</a:t>
            </a:r>
            <a:endParaRPr lang="en-US" altLang="zh-CN" sz="2000" dirty="0"/>
          </a:p>
          <a:p>
            <a:r>
              <a:rPr lang="en-US" sz="2000" dirty="0"/>
              <a:t>HTTP uses the client/server (C/S) architecture model and uses TCP/IP to transfer data, such as HTML files, image files, and query results. HTTP uses the TCP port 80 by default. </a:t>
            </a:r>
            <a:endParaRPr lang="en-US" altLang="zh-CN" sz="2000" dirty="0"/>
          </a:p>
          <a:p>
            <a:endParaRPr lang="en-US" altLang="zh-CN" sz="2000" dirty="0"/>
          </a:p>
          <a:p>
            <a:endParaRPr lang="en-US" altLang="zh-CN" sz="2000" dirty="0"/>
          </a:p>
        </p:txBody>
      </p:sp>
      <p:sp>
        <p:nvSpPr>
          <p:cNvPr id="2" name="标题 1">
            <a:extLst>
              <a:ext uri="{FF2B5EF4-FFF2-40B4-BE49-F238E27FC236}">
                <a16:creationId xmlns="" xmlns:a16="http://schemas.microsoft.com/office/drawing/2014/main" id="{0B75F51C-8FE0-4244-907B-D4B71BA72F6B}"/>
              </a:ext>
            </a:extLst>
          </p:cNvPr>
          <p:cNvSpPr>
            <a:spLocks noGrp="1"/>
          </p:cNvSpPr>
          <p:nvPr>
            <p:ph type="title"/>
          </p:nvPr>
        </p:nvSpPr>
        <p:spPr/>
        <p:txBody>
          <a:bodyPr/>
          <a:lstStyle/>
          <a:p>
            <a:r>
              <a:rPr lang="en-US"/>
              <a:t>Overview of HTTP</a:t>
            </a:r>
            <a:endParaRPr lang="en-US" dirty="0"/>
          </a:p>
        </p:txBody>
      </p:sp>
      <p:pic>
        <p:nvPicPr>
          <p:cNvPr id="4" name="图片 3"/>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8336682" y="3742864"/>
            <a:ext cx="836971" cy="659158"/>
          </a:xfrm>
          <a:prstGeom prst="rect">
            <a:avLst/>
          </a:prstGeom>
        </p:spPr>
      </p:pic>
      <p:pic>
        <p:nvPicPr>
          <p:cNvPr id="6" name="图片 5" descr="笔记本电脑.png"/>
          <p:cNvPicPr>
            <a:picLocks noChangeAspect="1"/>
          </p:cNvPicPr>
          <p:nvPr/>
        </p:nvPicPr>
        <p:blipFill>
          <a:blip r:embed="rId4" cstate="print"/>
          <a:stretch>
            <a:fillRect/>
          </a:stretch>
        </p:blipFill>
        <p:spPr>
          <a:xfrm>
            <a:off x="2868294" y="3747190"/>
            <a:ext cx="1051417" cy="659158"/>
          </a:xfrm>
          <a:prstGeom prst="rect">
            <a:avLst/>
          </a:prstGeom>
        </p:spPr>
      </p:pic>
      <p:cxnSp>
        <p:nvCxnSpPr>
          <p:cNvPr id="10" name="直接箭头连接符 9">
            <a:extLst>
              <a:ext uri="{FF2B5EF4-FFF2-40B4-BE49-F238E27FC236}">
                <a16:creationId xmlns="" xmlns:a16="http://schemas.microsoft.com/office/drawing/2014/main" id="{BA877C97-A666-4A1C-8CE5-234683096791}"/>
              </a:ext>
            </a:extLst>
          </p:cNvPr>
          <p:cNvCxnSpPr>
            <a:cxnSpLocks/>
          </p:cNvCxnSpPr>
          <p:nvPr/>
        </p:nvCxnSpPr>
        <p:spPr>
          <a:xfrm>
            <a:off x="4071240" y="3875182"/>
            <a:ext cx="4126087" cy="0"/>
          </a:xfrm>
          <a:prstGeom prst="straightConnector1">
            <a:avLst/>
          </a:prstGeom>
          <a:ln w="57150">
            <a:solidFill>
              <a:srgbClr val="EC7061"/>
            </a:solidFill>
            <a:tailEnd type="triangle"/>
          </a:ln>
        </p:spPr>
        <p:style>
          <a:lnRef idx="1">
            <a:schemeClr val="accent1"/>
          </a:lnRef>
          <a:fillRef idx="0">
            <a:schemeClr val="accent1"/>
          </a:fillRef>
          <a:effectRef idx="0">
            <a:schemeClr val="accent1"/>
          </a:effectRef>
          <a:fontRef idx="minor">
            <a:schemeClr val="tx1"/>
          </a:fontRef>
        </p:style>
      </p:cxnSp>
      <p:cxnSp>
        <p:nvCxnSpPr>
          <p:cNvPr id="12" name="直接箭头连接符 11">
            <a:extLst>
              <a:ext uri="{FF2B5EF4-FFF2-40B4-BE49-F238E27FC236}">
                <a16:creationId xmlns="" xmlns:a16="http://schemas.microsoft.com/office/drawing/2014/main" id="{BA877C97-A666-4A1C-8CE5-234683096791}"/>
              </a:ext>
            </a:extLst>
          </p:cNvPr>
          <p:cNvCxnSpPr>
            <a:cxnSpLocks/>
          </p:cNvCxnSpPr>
          <p:nvPr/>
        </p:nvCxnSpPr>
        <p:spPr>
          <a:xfrm>
            <a:off x="4071240" y="4232614"/>
            <a:ext cx="4126087" cy="0"/>
          </a:xfrm>
          <a:prstGeom prst="straightConnector1">
            <a:avLst/>
          </a:prstGeom>
          <a:ln w="57150">
            <a:solidFill>
              <a:srgbClr val="00B0F0"/>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sp>
        <p:nvSpPr>
          <p:cNvPr id="14" name="文本框 13"/>
          <p:cNvSpPr txBox="1"/>
          <p:nvPr/>
        </p:nvSpPr>
        <p:spPr>
          <a:xfrm>
            <a:off x="5379378" y="3445484"/>
            <a:ext cx="1740315" cy="338554"/>
          </a:xfrm>
          <a:prstGeom prst="rect">
            <a:avLst/>
          </a:prstGeom>
          <a:noFill/>
        </p:spPr>
        <p:txBody>
          <a:bodyPr wrap="square" rtlCol="0">
            <a:spAutoFit/>
          </a:bodyPr>
          <a:lstStyle/>
          <a:p>
            <a:pPr algn="ctr" fontAlgn="ctr"/>
            <a:r>
              <a:rPr lang="en-US" sz="1600" dirty="0">
                <a:latin typeface="Huawei Sans" panose="020C0503030203020204" pitchFamily="34" charset="0"/>
              </a:rPr>
              <a:t>HTTP request</a:t>
            </a:r>
          </a:p>
        </p:txBody>
      </p:sp>
      <p:sp>
        <p:nvSpPr>
          <p:cNvPr id="15" name="文本框 14"/>
          <p:cNvSpPr txBox="1"/>
          <p:nvPr/>
        </p:nvSpPr>
        <p:spPr>
          <a:xfrm>
            <a:off x="5379378" y="4363757"/>
            <a:ext cx="1740315" cy="338554"/>
          </a:xfrm>
          <a:prstGeom prst="rect">
            <a:avLst/>
          </a:prstGeom>
          <a:noFill/>
        </p:spPr>
        <p:txBody>
          <a:bodyPr wrap="square" rtlCol="0">
            <a:spAutoFit/>
          </a:bodyPr>
          <a:lstStyle/>
          <a:p>
            <a:pPr algn="ctr" fontAlgn="ctr"/>
            <a:r>
              <a:rPr lang="en-US" sz="1600" dirty="0">
                <a:latin typeface="Huawei Sans" panose="020C0503030203020204" pitchFamily="34" charset="0"/>
              </a:rPr>
              <a:t>HTTP response</a:t>
            </a:r>
          </a:p>
        </p:txBody>
      </p:sp>
      <p:sp>
        <p:nvSpPr>
          <p:cNvPr id="16" name="文本框 15"/>
          <p:cNvSpPr txBox="1"/>
          <p:nvPr/>
        </p:nvSpPr>
        <p:spPr>
          <a:xfrm>
            <a:off x="8065615" y="4542797"/>
            <a:ext cx="1506070" cy="369332"/>
          </a:xfrm>
          <a:prstGeom prst="rect">
            <a:avLst/>
          </a:prstGeom>
          <a:noFill/>
        </p:spPr>
        <p:txBody>
          <a:bodyPr wrap="square" rtlCol="0">
            <a:spAutoFit/>
          </a:bodyPr>
          <a:lstStyle/>
          <a:p>
            <a:pPr fontAlgn="ctr"/>
            <a:r>
              <a:rPr lang="en-US" dirty="0">
                <a:latin typeface="Huawei Sans" panose="020C0503030203020204" pitchFamily="34" charset="0"/>
              </a:rPr>
              <a:t>Web server</a:t>
            </a:r>
          </a:p>
        </p:txBody>
      </p:sp>
      <p:sp>
        <p:nvSpPr>
          <p:cNvPr id="17" name="文本框 16"/>
          <p:cNvSpPr txBox="1"/>
          <p:nvPr/>
        </p:nvSpPr>
        <p:spPr>
          <a:xfrm>
            <a:off x="2927212" y="4567120"/>
            <a:ext cx="933579" cy="369332"/>
          </a:xfrm>
          <a:prstGeom prst="rect">
            <a:avLst/>
          </a:prstGeom>
          <a:noFill/>
        </p:spPr>
        <p:txBody>
          <a:bodyPr wrap="square" rtlCol="0">
            <a:spAutoFit/>
          </a:bodyPr>
          <a:lstStyle/>
          <a:p>
            <a:pPr fontAlgn="ctr"/>
            <a:r>
              <a:rPr lang="en-US" dirty="0">
                <a:latin typeface="Huawei Sans" panose="020C0503030203020204" pitchFamily="34" charset="0"/>
              </a:rPr>
              <a:t>Client</a:t>
            </a:r>
          </a:p>
        </p:txBody>
      </p:sp>
    </p:spTree>
    <p:extLst>
      <p:ext uri="{BB962C8B-B14F-4D97-AF65-F5344CB8AC3E}">
        <p14:creationId xmlns:p14="http://schemas.microsoft.com/office/powerpoint/2010/main" val="2531827008"/>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a:extLst>
              <a:ext uri="{FF2B5EF4-FFF2-40B4-BE49-F238E27FC236}">
                <a16:creationId xmlns="" xmlns:a16="http://schemas.microsoft.com/office/drawing/2014/main" id="{CF60ADDD-39FF-453B-93A9-7BE149D4B4CB}"/>
              </a:ext>
            </a:extLst>
          </p:cNvPr>
          <p:cNvSpPr>
            <a:spLocks noGrp="1"/>
          </p:cNvSpPr>
          <p:nvPr>
            <p:ph type="body" sz="quarter" idx="10"/>
          </p:nvPr>
        </p:nvSpPr>
        <p:spPr/>
        <p:txBody>
          <a:bodyPr/>
          <a:lstStyle/>
          <a:p>
            <a:r>
              <a:rPr lang="en-US" sz="1600" dirty="0"/>
              <a:t>HTTP packets are carried over TCP. The following figure shows the position of HTTP packets in TCP packets.</a:t>
            </a:r>
            <a:endParaRPr lang="en-US" altLang="zh-CN" sz="1600" dirty="0"/>
          </a:p>
          <a:p>
            <a:endParaRPr lang="en-US" altLang="zh-CN" sz="2000" dirty="0"/>
          </a:p>
        </p:txBody>
      </p:sp>
      <p:sp>
        <p:nvSpPr>
          <p:cNvPr id="2" name="标题 1">
            <a:extLst>
              <a:ext uri="{FF2B5EF4-FFF2-40B4-BE49-F238E27FC236}">
                <a16:creationId xmlns="" xmlns:a16="http://schemas.microsoft.com/office/drawing/2014/main" id="{0B75F51C-8FE0-4244-907B-D4B71BA72F6B}"/>
              </a:ext>
            </a:extLst>
          </p:cNvPr>
          <p:cNvSpPr>
            <a:spLocks noGrp="1"/>
          </p:cNvSpPr>
          <p:nvPr>
            <p:ph type="title"/>
          </p:nvPr>
        </p:nvSpPr>
        <p:spPr/>
        <p:txBody>
          <a:bodyPr/>
          <a:lstStyle/>
          <a:p>
            <a:r>
              <a:rPr lang="en-US" dirty="0"/>
              <a:t>HTTP Packet </a:t>
            </a:r>
            <a:r>
              <a:rPr lang="en-US"/>
              <a:t>Format (1)</a:t>
            </a:r>
            <a:endParaRPr lang="en-US" altLang="zh-CN" dirty="0"/>
          </a:p>
        </p:txBody>
      </p:sp>
      <p:grpSp>
        <p:nvGrpSpPr>
          <p:cNvPr id="27" name="组合 26"/>
          <p:cNvGrpSpPr/>
          <p:nvPr/>
        </p:nvGrpSpPr>
        <p:grpSpPr>
          <a:xfrm>
            <a:off x="1594177" y="2226080"/>
            <a:ext cx="5862918" cy="1417419"/>
            <a:chOff x="1796527" y="1827586"/>
            <a:chExt cx="5862918" cy="1417419"/>
          </a:xfrm>
        </p:grpSpPr>
        <p:sp>
          <p:nvSpPr>
            <p:cNvPr id="5" name="矩形 4"/>
            <p:cNvSpPr/>
            <p:nvPr/>
          </p:nvSpPr>
          <p:spPr>
            <a:xfrm>
              <a:off x="1796527" y="2732443"/>
              <a:ext cx="1355464" cy="512562"/>
            </a:xfrm>
            <a:prstGeom prst="rect">
              <a:avLst/>
            </a:prstGeom>
            <a:no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600" dirty="0">
                  <a:solidFill>
                    <a:srgbClr val="0070C0"/>
                  </a:solidFill>
                  <a:latin typeface="Huawei Sans" panose="020C0503030203020204" pitchFamily="34" charset="0"/>
                </a:rPr>
                <a:t>IP header</a:t>
              </a:r>
            </a:p>
          </p:txBody>
        </p:sp>
        <p:sp>
          <p:nvSpPr>
            <p:cNvPr id="13" name="矩形 12"/>
            <p:cNvSpPr/>
            <p:nvPr/>
          </p:nvSpPr>
          <p:spPr>
            <a:xfrm>
              <a:off x="3151991" y="2732443"/>
              <a:ext cx="1355464" cy="512562"/>
            </a:xfrm>
            <a:prstGeom prst="rect">
              <a:avLst/>
            </a:prstGeom>
            <a:no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600" dirty="0">
                  <a:solidFill>
                    <a:srgbClr val="0070C0"/>
                  </a:solidFill>
                  <a:latin typeface="Huawei Sans" panose="020C0503030203020204" pitchFamily="34" charset="0"/>
                </a:rPr>
                <a:t>TCP header</a:t>
              </a:r>
            </a:p>
          </p:txBody>
        </p:sp>
        <p:sp>
          <p:nvSpPr>
            <p:cNvPr id="18" name="矩形 17"/>
            <p:cNvSpPr/>
            <p:nvPr/>
          </p:nvSpPr>
          <p:spPr>
            <a:xfrm>
              <a:off x="4507455" y="2732443"/>
              <a:ext cx="3151990" cy="512562"/>
            </a:xfrm>
            <a:prstGeom prst="rect">
              <a:avLst/>
            </a:prstGeom>
            <a:solidFill>
              <a:srgbClr val="00B0F0"/>
            </a:solid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600" dirty="0">
                  <a:solidFill>
                    <a:schemeClr val="bg1"/>
                  </a:solidFill>
                  <a:latin typeface="Huawei Sans" panose="020C0503030203020204" pitchFamily="34" charset="0"/>
                </a:rPr>
                <a:t>TCP data</a:t>
              </a:r>
            </a:p>
          </p:txBody>
        </p:sp>
        <p:cxnSp>
          <p:nvCxnSpPr>
            <p:cNvPr id="8" name="直接连接符 7"/>
            <p:cNvCxnSpPr/>
            <p:nvPr/>
          </p:nvCxnSpPr>
          <p:spPr>
            <a:xfrm flipV="1">
              <a:off x="3151991" y="2269863"/>
              <a:ext cx="0" cy="33348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flipV="1">
              <a:off x="7648688" y="2269863"/>
              <a:ext cx="0" cy="33348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 name="直接箭头连接符 10"/>
            <p:cNvCxnSpPr/>
            <p:nvPr/>
          </p:nvCxnSpPr>
          <p:spPr>
            <a:xfrm>
              <a:off x="3151991" y="2431228"/>
              <a:ext cx="4496697" cy="0"/>
            </a:xfrm>
            <a:prstGeom prst="straightConnector1">
              <a:avLst/>
            </a:prstGeom>
            <a:ln w="19050">
              <a:solidFill>
                <a:schemeClr val="tx1"/>
              </a:solidFill>
              <a:headEnd type="triangle" w="lg" len="lg"/>
              <a:tailEnd type="triangle" w="lg" len="lg"/>
            </a:ln>
          </p:spPr>
          <p:style>
            <a:lnRef idx="1">
              <a:schemeClr val="accent1"/>
            </a:lnRef>
            <a:fillRef idx="0">
              <a:schemeClr val="accent1"/>
            </a:fillRef>
            <a:effectRef idx="0">
              <a:schemeClr val="accent1"/>
            </a:effectRef>
            <a:fontRef idx="minor">
              <a:schemeClr val="tx1"/>
            </a:fontRef>
          </p:style>
        </p:cxnSp>
        <p:sp>
          <p:nvSpPr>
            <p:cNvPr id="21" name="文本框 20"/>
            <p:cNvSpPr txBox="1"/>
            <p:nvPr/>
          </p:nvSpPr>
          <p:spPr>
            <a:xfrm>
              <a:off x="4205074" y="2246562"/>
              <a:ext cx="2102240" cy="338554"/>
            </a:xfrm>
            <a:prstGeom prst="rect">
              <a:avLst/>
            </a:prstGeom>
            <a:solidFill>
              <a:schemeClr val="bg1"/>
            </a:solidFill>
          </p:spPr>
          <p:txBody>
            <a:bodyPr wrap="square" rtlCol="0">
              <a:spAutoFit/>
            </a:bodyPr>
            <a:lstStyle/>
            <a:p>
              <a:pPr algn="ctr" fontAlgn="ctr"/>
              <a:r>
                <a:rPr lang="en-US" sz="1600" dirty="0">
                  <a:latin typeface="Huawei Sans" panose="020C0503030203020204" pitchFamily="34" charset="0"/>
                </a:rPr>
                <a:t>TCP packet segment</a:t>
              </a:r>
            </a:p>
          </p:txBody>
        </p:sp>
        <p:cxnSp>
          <p:nvCxnSpPr>
            <p:cNvPr id="22" name="直接连接符 21"/>
            <p:cNvCxnSpPr/>
            <p:nvPr/>
          </p:nvCxnSpPr>
          <p:spPr>
            <a:xfrm flipV="1">
              <a:off x="1796527" y="1841131"/>
              <a:ext cx="0" cy="33348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flipV="1">
              <a:off x="7648688" y="1841131"/>
              <a:ext cx="0" cy="33348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 name="直接箭头连接符 23"/>
            <p:cNvCxnSpPr/>
            <p:nvPr/>
          </p:nvCxnSpPr>
          <p:spPr>
            <a:xfrm>
              <a:off x="1796527" y="2007875"/>
              <a:ext cx="5852161" cy="0"/>
            </a:xfrm>
            <a:prstGeom prst="straightConnector1">
              <a:avLst/>
            </a:prstGeom>
            <a:ln w="19050">
              <a:solidFill>
                <a:schemeClr val="tx1"/>
              </a:solidFill>
              <a:headEnd type="triangle" w="lg" len="lg"/>
              <a:tailEnd type="triangle" w="lg" len="lg"/>
            </a:ln>
          </p:spPr>
          <p:style>
            <a:lnRef idx="1">
              <a:schemeClr val="accent1"/>
            </a:lnRef>
            <a:fillRef idx="0">
              <a:schemeClr val="accent1"/>
            </a:fillRef>
            <a:effectRef idx="0">
              <a:schemeClr val="accent1"/>
            </a:effectRef>
            <a:fontRef idx="minor">
              <a:schemeClr val="tx1"/>
            </a:fontRef>
          </p:style>
        </p:cxnSp>
        <p:sp>
          <p:nvSpPr>
            <p:cNvPr id="26" name="文本框 25"/>
            <p:cNvSpPr txBox="1"/>
            <p:nvPr/>
          </p:nvSpPr>
          <p:spPr>
            <a:xfrm>
              <a:off x="3050326" y="1827586"/>
              <a:ext cx="2012330" cy="338554"/>
            </a:xfrm>
            <a:prstGeom prst="rect">
              <a:avLst/>
            </a:prstGeom>
            <a:solidFill>
              <a:schemeClr val="bg1"/>
            </a:solidFill>
          </p:spPr>
          <p:txBody>
            <a:bodyPr wrap="square" rtlCol="0">
              <a:spAutoFit/>
            </a:bodyPr>
            <a:lstStyle/>
            <a:p>
              <a:pPr algn="ctr" fontAlgn="ctr"/>
              <a:r>
                <a:rPr lang="en-US" sz="1600" dirty="0">
                  <a:latin typeface="Huawei Sans" panose="020C0503030203020204" pitchFamily="34" charset="0"/>
                </a:rPr>
                <a:t>IP packet segment</a:t>
              </a:r>
            </a:p>
          </p:txBody>
        </p:sp>
      </p:grpSp>
      <p:sp>
        <p:nvSpPr>
          <p:cNvPr id="29" name="折角形 28"/>
          <p:cNvSpPr/>
          <p:nvPr/>
        </p:nvSpPr>
        <p:spPr>
          <a:xfrm>
            <a:off x="8801408" y="2410568"/>
            <a:ext cx="1105664" cy="1237130"/>
          </a:xfrm>
          <a:prstGeom prst="foldedCorner">
            <a:avLst/>
          </a:prstGeom>
          <a:solidFill>
            <a:srgbClr val="00B0F0"/>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600" dirty="0">
                <a:latin typeface="Huawei Sans" panose="020C0503030203020204" pitchFamily="34" charset="0"/>
              </a:rPr>
              <a:t>HTTP packet</a:t>
            </a:r>
          </a:p>
        </p:txBody>
      </p:sp>
      <p:grpSp>
        <p:nvGrpSpPr>
          <p:cNvPr id="39" name="组合 38"/>
          <p:cNvGrpSpPr/>
          <p:nvPr/>
        </p:nvGrpSpPr>
        <p:grpSpPr>
          <a:xfrm>
            <a:off x="7468246" y="2410568"/>
            <a:ext cx="1244502" cy="1237129"/>
            <a:chOff x="6773225" y="4449420"/>
            <a:chExt cx="1327191" cy="1237126"/>
          </a:xfrm>
          <a:gradFill>
            <a:gsLst>
              <a:gs pos="100000">
                <a:srgbClr val="00B0F0"/>
              </a:gs>
              <a:gs pos="0">
                <a:schemeClr val="accent1">
                  <a:lumMod val="50000"/>
                  <a:lumOff val="50000"/>
                  <a:alpha val="0"/>
                </a:schemeClr>
              </a:gs>
            </a:gsLst>
            <a:lin ang="10800000" scaled="0"/>
          </a:gradFill>
        </p:grpSpPr>
        <p:sp>
          <p:nvSpPr>
            <p:cNvPr id="37" name="矩形 36"/>
            <p:cNvSpPr/>
            <p:nvPr/>
          </p:nvSpPr>
          <p:spPr>
            <a:xfrm>
              <a:off x="6773225" y="5173984"/>
              <a:ext cx="1327191" cy="5125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38" name="直角三角形 37"/>
            <p:cNvSpPr/>
            <p:nvPr/>
          </p:nvSpPr>
          <p:spPr>
            <a:xfrm flipH="1">
              <a:off x="6773225" y="4449420"/>
              <a:ext cx="1327190" cy="724568"/>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grpSp>
      <p:sp>
        <p:nvSpPr>
          <p:cNvPr id="40" name="文本占位符 2">
            <a:extLst>
              <a:ext uri="{FF2B5EF4-FFF2-40B4-BE49-F238E27FC236}">
                <a16:creationId xmlns="" xmlns:a16="http://schemas.microsoft.com/office/drawing/2014/main" id="{CF60ADDD-39FF-453B-93A9-7BE149D4B4CB}"/>
              </a:ext>
            </a:extLst>
          </p:cNvPr>
          <p:cNvSpPr txBox="1">
            <a:spLocks/>
          </p:cNvSpPr>
          <p:nvPr/>
        </p:nvSpPr>
        <p:spPr bwMode="auto">
          <a:xfrm>
            <a:off x="457908" y="3887788"/>
            <a:ext cx="10838277" cy="2405682"/>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Arial"/>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Arial"/>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Arial"/>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Arial"/>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Arial"/>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fontAlgn="ctr"/>
            <a:r>
              <a:rPr lang="en-US" sz="1400" dirty="0">
                <a:latin typeface="Huawei Sans" panose="020C0503030203020204" pitchFamily="34" charset="0"/>
              </a:rPr>
              <a:t>An HTTP packet (request message and response </a:t>
            </a:r>
            <a:r>
              <a:rPr lang="en-US" altLang="zh-CN" sz="1400" dirty="0">
                <a:latin typeface="Huawei Sans" panose="020C0503030203020204" pitchFamily="34" charset="0"/>
              </a:rPr>
              <a:t>message</a:t>
            </a:r>
            <a:r>
              <a:rPr lang="en-US" sz="1400" dirty="0">
                <a:latin typeface="Huawei Sans" panose="020C0503030203020204" pitchFamily="34" charset="0"/>
              </a:rPr>
              <a:t>) consists of the following:</a:t>
            </a:r>
            <a:endParaRPr lang="en-US" altLang="zh-CN" sz="1400" dirty="0">
              <a:latin typeface="Huawei Sans" panose="020C0503030203020204" pitchFamily="34" charset="0"/>
            </a:endParaRPr>
          </a:p>
          <a:p>
            <a:pPr marL="628650" lvl="1" indent="-314325" fontAlgn="ctr"/>
            <a:r>
              <a:rPr lang="en-US" sz="1400" dirty="0">
                <a:latin typeface="Huawei Sans" panose="020C0503030203020204" pitchFamily="34" charset="0"/>
              </a:rPr>
              <a:t>Start line: describes operations to be performed in a request packet and the execution result in a response packet.</a:t>
            </a:r>
            <a:endParaRPr lang="en-US" altLang="zh-CN" sz="1400" dirty="0">
              <a:latin typeface="Huawei Sans" panose="020C0503030203020204" pitchFamily="34" charset="0"/>
            </a:endParaRPr>
          </a:p>
          <a:p>
            <a:pPr marL="628650" lvl="1" indent="-314325" fontAlgn="ctr"/>
            <a:r>
              <a:rPr lang="en-US" sz="1400" dirty="0">
                <a:latin typeface="Huawei Sans" panose="020C0503030203020204" pitchFamily="34" charset="0"/>
              </a:rPr>
              <a:t>Header field:</a:t>
            </a:r>
            <a:r>
              <a:rPr lang="en-US" altLang="zh-CN" sz="1400" dirty="0">
                <a:latin typeface="Huawei Sans" panose="020C0503030203020204" pitchFamily="34" charset="0"/>
              </a:rPr>
              <a:t> describes</a:t>
            </a:r>
            <a:r>
              <a:rPr lang="en-US" sz="1400" dirty="0">
                <a:latin typeface="Huawei Sans" panose="020C0503030203020204" pitchFamily="34" charset="0"/>
              </a:rPr>
              <a:t> additional information about the request and response packets. For example, the header field Host in a request packet specifies the Internet host of the requested resource, and the header field Content-Type in the response packet header indicates the type of the content in the packet body.</a:t>
            </a:r>
            <a:endParaRPr lang="en-US" altLang="zh-CN" sz="1400" dirty="0">
              <a:latin typeface="Huawei Sans" panose="020C0503030203020204" pitchFamily="34" charset="0"/>
            </a:endParaRPr>
          </a:p>
          <a:p>
            <a:pPr marL="628650" lvl="1" indent="-314325" fontAlgn="ctr"/>
            <a:r>
              <a:rPr lang="en-US" sz="1400" dirty="0">
                <a:latin typeface="Huawei Sans" panose="020C0503030203020204" pitchFamily="34" charset="0"/>
              </a:rPr>
              <a:t>Body: The body of a request packet is the data to be sent by the client to the web server. The body of a response packet is the data to be returned by the web server to the client, such as HTML texts, images, and videos.</a:t>
            </a:r>
            <a:endParaRPr lang="en-US" altLang="zh-CN" sz="1400" dirty="0">
              <a:latin typeface="Huawei Sans" panose="020C0503030203020204" pitchFamily="34" charset="0"/>
            </a:endParaRPr>
          </a:p>
        </p:txBody>
      </p:sp>
    </p:spTree>
    <p:extLst>
      <p:ext uri="{BB962C8B-B14F-4D97-AF65-F5344CB8AC3E}">
        <p14:creationId xmlns:p14="http://schemas.microsoft.com/office/powerpoint/2010/main" val="3557520465"/>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文本占位符 11"/>
          <p:cNvSpPr>
            <a:spLocks noGrp="1"/>
          </p:cNvSpPr>
          <p:nvPr>
            <p:ph type="body" sz="quarter" idx="10"/>
          </p:nvPr>
        </p:nvSpPr>
        <p:spPr/>
        <p:txBody>
          <a:bodyPr/>
          <a:lstStyle/>
          <a:p>
            <a:r>
              <a:rPr lang="en-US"/>
              <a:t>The syntax of HTTP packets is as follows:</a:t>
            </a:r>
            <a:endParaRPr lang="en-US" dirty="0"/>
          </a:p>
        </p:txBody>
      </p:sp>
      <p:sp>
        <p:nvSpPr>
          <p:cNvPr id="2" name="标题 1">
            <a:extLst>
              <a:ext uri="{FF2B5EF4-FFF2-40B4-BE49-F238E27FC236}">
                <a16:creationId xmlns="" xmlns:a16="http://schemas.microsoft.com/office/drawing/2014/main" id="{0B75F51C-8FE0-4244-907B-D4B71BA72F6B}"/>
              </a:ext>
            </a:extLst>
          </p:cNvPr>
          <p:cNvSpPr>
            <a:spLocks noGrp="1"/>
          </p:cNvSpPr>
          <p:nvPr>
            <p:ph type="title"/>
          </p:nvPr>
        </p:nvSpPr>
        <p:spPr/>
        <p:txBody>
          <a:bodyPr/>
          <a:lstStyle/>
          <a:p>
            <a:r>
              <a:rPr lang="en-US"/>
              <a:t>HTTP Packet Format (2)</a:t>
            </a:r>
            <a:endParaRPr lang="en-US" altLang="zh-CN" dirty="0"/>
          </a:p>
        </p:txBody>
      </p:sp>
      <p:graphicFrame>
        <p:nvGraphicFramePr>
          <p:cNvPr id="30" name="表格 29"/>
          <p:cNvGraphicFramePr>
            <a:graphicFrameLocks noGrp="1"/>
          </p:cNvGraphicFramePr>
          <p:nvPr/>
        </p:nvGraphicFramePr>
        <p:xfrm>
          <a:off x="858431" y="1910670"/>
          <a:ext cx="10352494" cy="1417449"/>
        </p:xfrm>
        <a:graphic>
          <a:graphicData uri="http://schemas.openxmlformats.org/drawingml/2006/table">
            <a:tbl>
              <a:tblPr/>
              <a:tblGrid>
                <a:gridCol w="1678757">
                  <a:extLst>
                    <a:ext uri="{9D8B030D-6E8A-4147-A177-3AD203B41FA5}">
                      <a16:colId xmlns="" xmlns:a16="http://schemas.microsoft.com/office/drawing/2014/main" val="20000"/>
                    </a:ext>
                  </a:extLst>
                </a:gridCol>
                <a:gridCol w="4128263">
                  <a:extLst>
                    <a:ext uri="{9D8B030D-6E8A-4147-A177-3AD203B41FA5}">
                      <a16:colId xmlns="" xmlns:a16="http://schemas.microsoft.com/office/drawing/2014/main" val="20001"/>
                    </a:ext>
                  </a:extLst>
                </a:gridCol>
                <a:gridCol w="4545474">
                  <a:extLst>
                    <a:ext uri="{9D8B030D-6E8A-4147-A177-3AD203B41FA5}">
                      <a16:colId xmlns="" xmlns:a16="http://schemas.microsoft.com/office/drawing/2014/main" val="20002"/>
                    </a:ext>
                  </a:extLst>
                </a:gridCol>
              </a:tblGrid>
              <a:tr h="382011">
                <a:tc>
                  <a:txBody>
                    <a:bodyPr/>
                    <a:lstStyle/>
                    <a:p>
                      <a:pPr algn="ctr" fontAlgn="ctr">
                        <a:lnSpc>
                          <a:spcPct val="100000"/>
                        </a:lnSpc>
                      </a:pPr>
                      <a:endParaRPr lang="en-US" altLang="zh-CN" sz="1600" b="1" dirty="0">
                        <a:solidFill>
                          <a:schemeClr val="bg1"/>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72000" marR="72000" marT="36000" marB="36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00B0F0"/>
                    </a:solidFill>
                  </a:tcPr>
                </a:tc>
                <a:tc>
                  <a:txBody>
                    <a:bodyPr/>
                    <a:lstStyle/>
                    <a:p>
                      <a:pPr algn="ctr" fontAlgn="ctr">
                        <a:lnSpc>
                          <a:spcPct val="100000"/>
                        </a:lnSpc>
                      </a:pPr>
                      <a:r>
                        <a:rPr lang="en-US" sz="1600" b="1" dirty="0">
                          <a:solidFill>
                            <a:schemeClr val="bg1"/>
                          </a:solidFill>
                          <a:latin typeface="Huawei Sans" panose="020C0503030203020204" pitchFamily="34" charset="0"/>
                        </a:rPr>
                        <a:t>Request Packet Format</a:t>
                      </a:r>
                    </a:p>
                  </a:txBody>
                  <a:tcPr marL="72000" marR="72000" marT="36000" marB="36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00B0F0"/>
                    </a:solidFill>
                  </a:tcPr>
                </a:tc>
                <a:tc>
                  <a:txBody>
                    <a:bodyPr/>
                    <a:lstStyle/>
                    <a:p>
                      <a:pPr algn="ctr" fontAlgn="ctr">
                        <a:lnSpc>
                          <a:spcPct val="100000"/>
                        </a:lnSpc>
                      </a:pPr>
                      <a:r>
                        <a:rPr lang="en-US" sz="1600" b="1" dirty="0">
                          <a:solidFill>
                            <a:schemeClr val="bg1"/>
                          </a:solidFill>
                          <a:latin typeface="Huawei Sans" panose="020C0503030203020204" pitchFamily="34" charset="0"/>
                        </a:rPr>
                        <a:t>Response Packet Format</a:t>
                      </a:r>
                    </a:p>
                  </a:txBody>
                  <a:tcPr marL="72000" marR="72000" marT="36000" marB="36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00B0F0"/>
                    </a:solidFill>
                  </a:tcPr>
                </a:tc>
                <a:extLst>
                  <a:ext uri="{0D108BD9-81ED-4DB2-BD59-A6C34878D82A}">
                    <a16:rowId xmlns="" xmlns:a16="http://schemas.microsoft.com/office/drawing/2014/main" val="10000"/>
                  </a:ext>
                </a:extLst>
              </a:tr>
              <a:tr h="345146">
                <a:tc>
                  <a:txBody>
                    <a:bodyPr/>
                    <a:lstStyle/>
                    <a:p>
                      <a:pPr algn="ctr" fontAlgn="ctr">
                        <a:lnSpc>
                          <a:spcPct val="100000"/>
                        </a:lnSpc>
                      </a:pPr>
                      <a:r>
                        <a:rPr lang="en-US" sz="1400" dirty="0">
                          <a:latin typeface="Huawei Sans" panose="020C0503030203020204" pitchFamily="34" charset="0"/>
                        </a:rPr>
                        <a:t>Start line</a:t>
                      </a:r>
                      <a:endParaRPr lang="en-US" sz="1400" dirty="0">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72000" marR="72000" marT="36000" marB="36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lnTlToBr w="12700" cmpd="sng">
                      <a:noFill/>
                      <a:prstDash val="solid"/>
                    </a:lnTlToBr>
                    <a:lnBlToTr w="12700" cmpd="sng">
                      <a:noFill/>
                      <a:prstDash val="solid"/>
                    </a:lnBlToTr>
                  </a:tcPr>
                </a:tc>
                <a:tc>
                  <a:txBody>
                    <a:bodyPr/>
                    <a:lstStyle/>
                    <a:p>
                      <a:pPr fontAlgn="ctr"/>
                      <a:r>
                        <a:rPr lang="en-US" sz="1400" dirty="0">
                          <a:solidFill>
                            <a:srgbClr val="EC7061"/>
                          </a:solidFill>
                          <a:latin typeface="Huawei Sans" panose="020C0503030203020204" pitchFamily="34" charset="0"/>
                        </a:rPr>
                        <a:t>&lt;method&gt; &lt;request-URL&gt; &lt;version&gt;</a:t>
                      </a:r>
                    </a:p>
                  </a:txBody>
                  <a:tcPr marL="72000" marR="72000" marT="36000" marB="36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lang="en-US" sz="1400" dirty="0">
                          <a:solidFill>
                            <a:srgbClr val="EC7061"/>
                          </a:solidFill>
                          <a:latin typeface="Huawei Sans" panose="020C0503030203020204" pitchFamily="34" charset="0"/>
                        </a:rPr>
                        <a:t>&lt;version&gt; &lt;status-code&gt; &lt;reason-phrase&gt;</a:t>
                      </a:r>
                    </a:p>
                  </a:txBody>
                  <a:tcPr marL="72000" marR="72000" marT="36000" marB="36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extLst>
                  <a:ext uri="{0D108BD9-81ED-4DB2-BD59-A6C34878D82A}">
                    <a16:rowId xmlns="" xmlns:a16="http://schemas.microsoft.com/office/drawing/2014/main" val="10001"/>
                  </a:ext>
                </a:extLst>
              </a:tr>
              <a:tr h="345146">
                <a:tc>
                  <a:txBody>
                    <a:bodyPr/>
                    <a:lstStyle/>
                    <a:p>
                      <a:pPr algn="ctr" fontAlgn="ctr">
                        <a:lnSpc>
                          <a:spcPct val="100000"/>
                        </a:lnSpc>
                      </a:pPr>
                      <a:r>
                        <a:rPr lang="en-US" sz="1400" dirty="0">
                          <a:latin typeface="Huawei Sans" panose="020C0503030203020204" pitchFamily="34" charset="0"/>
                        </a:rPr>
                        <a:t>Header field</a:t>
                      </a:r>
                      <a:endParaRPr lang="en-US" sz="1400" dirty="0">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72000" marR="72000" marT="36000" marB="36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fontAlgn="ctr"/>
                      <a:r>
                        <a:rPr lang="en-US" sz="1400" dirty="0">
                          <a:latin typeface="Huawei Sans" panose="020C0503030203020204" pitchFamily="34" charset="0"/>
                        </a:rPr>
                        <a:t>&lt;headers&gt;</a:t>
                      </a:r>
                    </a:p>
                  </a:txBody>
                  <a:tcPr marL="72000" marR="72000" marT="36000" marB="36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lang="en-US" sz="1400" dirty="0">
                          <a:latin typeface="Huawei Sans" panose="020C0503030203020204" pitchFamily="34" charset="0"/>
                        </a:rPr>
                        <a:t>&lt;headers&gt;</a:t>
                      </a:r>
                    </a:p>
                  </a:txBody>
                  <a:tcPr marL="72000" marR="72000" marT="36000" marB="36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extLst>
                  <a:ext uri="{0D108BD9-81ED-4DB2-BD59-A6C34878D82A}">
                    <a16:rowId xmlns="" xmlns:a16="http://schemas.microsoft.com/office/drawing/2014/main" val="10002"/>
                  </a:ext>
                </a:extLst>
              </a:tr>
              <a:tr h="345146">
                <a:tc>
                  <a:txBody>
                    <a:bodyPr/>
                    <a:lstStyle/>
                    <a:p>
                      <a:pPr algn="ctr" fontAlgn="ctr">
                        <a:lnSpc>
                          <a:spcPct val="100000"/>
                        </a:lnSpc>
                      </a:pPr>
                      <a:r>
                        <a:rPr lang="en-US" sz="1400" dirty="0">
                          <a:latin typeface="Huawei Sans" panose="020C0503030203020204" pitchFamily="34" charset="0"/>
                        </a:rPr>
                        <a:t>Body</a:t>
                      </a:r>
                      <a:endParaRPr lang="en-US" sz="1400" dirty="0">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72000" marR="72000" marT="36000" marB="36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fontAlgn="ctr"/>
                      <a:r>
                        <a:rPr lang="en-US" sz="1400" dirty="0">
                          <a:latin typeface="Huawei Sans" panose="020C0503030203020204" pitchFamily="34" charset="0"/>
                        </a:rPr>
                        <a:t>&lt;entity-body&gt;</a:t>
                      </a:r>
                      <a:endParaRPr lang="en-US" altLang="zh-CN" sz="1400" dirty="0">
                        <a:latin typeface="Huawei Sans" panose="020C0503030203020204" pitchFamily="34" charset="0"/>
                      </a:endParaRPr>
                    </a:p>
                  </a:txBody>
                  <a:tcPr marL="72000" marR="72000" marT="36000" marB="36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lang="en-US" sz="1400" dirty="0">
                          <a:latin typeface="Huawei Sans" panose="020C0503030203020204" pitchFamily="34" charset="0"/>
                        </a:rPr>
                        <a:t>&lt;entity-body&gt;</a:t>
                      </a:r>
                      <a:endParaRPr lang="en-US" altLang="zh-CN" sz="1400" dirty="0">
                        <a:latin typeface="Huawei Sans" panose="020C0503030203020204" pitchFamily="34" charset="0"/>
                      </a:endParaRPr>
                    </a:p>
                  </a:txBody>
                  <a:tcPr marL="72000" marR="72000" marT="36000" marB="36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extLst>
                  <a:ext uri="{0D108BD9-81ED-4DB2-BD59-A6C34878D82A}">
                    <a16:rowId xmlns="" xmlns:a16="http://schemas.microsoft.com/office/drawing/2014/main" val="10003"/>
                  </a:ext>
                </a:extLst>
              </a:tr>
            </a:tbl>
          </a:graphicData>
        </a:graphic>
      </p:graphicFrame>
      <p:sp>
        <p:nvSpPr>
          <p:cNvPr id="15" name="文本框 14"/>
          <p:cNvSpPr txBox="1"/>
          <p:nvPr/>
        </p:nvSpPr>
        <p:spPr>
          <a:xfrm>
            <a:off x="858431" y="3515443"/>
            <a:ext cx="10352494" cy="2868478"/>
          </a:xfrm>
          <a:prstGeom prst="rect">
            <a:avLst/>
          </a:prstGeom>
          <a:noFill/>
        </p:spPr>
        <p:txBody>
          <a:bodyPr wrap="square" rtlCol="0">
            <a:spAutoFit/>
          </a:bodyPr>
          <a:lstStyle/>
          <a:p>
            <a:pPr fontAlgn="ctr">
              <a:lnSpc>
                <a:spcPct val="130000"/>
              </a:lnSpc>
              <a:spcBef>
                <a:spcPts val="600"/>
              </a:spcBef>
            </a:pPr>
            <a:r>
              <a:rPr lang="en-US" sz="1400" dirty="0">
                <a:solidFill>
                  <a:srgbClr val="EC7061"/>
                </a:solidFill>
                <a:latin typeface="Huawei Sans" panose="020C0503030203020204" pitchFamily="34" charset="0"/>
              </a:rPr>
              <a:t>The request and response packets differ only in the syntax of the start line.</a:t>
            </a:r>
            <a:endParaRPr lang="en-US" altLang="zh-CN" sz="1400" dirty="0">
              <a:latin typeface="Huawei Sans" panose="020C0503030203020204" pitchFamily="34" charset="0"/>
            </a:endParaRPr>
          </a:p>
          <a:p>
            <a:pPr marL="285750" indent="-285750" fontAlgn="ctr">
              <a:lnSpc>
                <a:spcPct val="130000"/>
              </a:lnSpc>
              <a:spcBef>
                <a:spcPts val="600"/>
              </a:spcBef>
              <a:buFont typeface="Arial" panose="020B0604020202020204" pitchFamily="34" charset="0"/>
              <a:buChar char="•"/>
            </a:pPr>
            <a:r>
              <a:rPr lang="en-US" sz="1400" dirty="0">
                <a:latin typeface="Huawei Sans" panose="020C0503030203020204" pitchFamily="34" charset="0"/>
              </a:rPr>
              <a:t>method: action that the client expects the server to perform on a resource. It is a single word, for example, GET or POST.</a:t>
            </a:r>
            <a:endParaRPr lang="en-US" altLang="zh-CN" sz="1400" dirty="0">
              <a:latin typeface="Huawei Sans" panose="020C0503030203020204" pitchFamily="34" charset="0"/>
            </a:endParaRPr>
          </a:p>
          <a:p>
            <a:pPr marL="285750" indent="-285750" fontAlgn="ctr">
              <a:lnSpc>
                <a:spcPct val="130000"/>
              </a:lnSpc>
              <a:spcBef>
                <a:spcPts val="600"/>
              </a:spcBef>
              <a:buFont typeface="Arial" panose="020B0604020202020204" pitchFamily="34" charset="0"/>
              <a:buChar char="•"/>
            </a:pPr>
            <a:r>
              <a:rPr lang="en-US" sz="1400" dirty="0">
                <a:latin typeface="Huawei Sans" panose="020C0503030203020204" pitchFamily="34" charset="0"/>
              </a:rPr>
              <a:t>request-URL: path of the requested resource on the server.</a:t>
            </a:r>
            <a:endParaRPr lang="en-US" altLang="zh-CN" sz="1400" dirty="0">
              <a:latin typeface="Huawei Sans" panose="020C0503030203020204" pitchFamily="34" charset="0"/>
            </a:endParaRPr>
          </a:p>
          <a:p>
            <a:pPr marL="285750" indent="-285750" fontAlgn="ctr">
              <a:lnSpc>
                <a:spcPct val="130000"/>
              </a:lnSpc>
              <a:spcBef>
                <a:spcPts val="600"/>
              </a:spcBef>
              <a:buFont typeface="Arial" panose="020B0604020202020204" pitchFamily="34" charset="0"/>
              <a:buChar char="•"/>
            </a:pPr>
            <a:r>
              <a:rPr lang="en-US" sz="1400" dirty="0">
                <a:latin typeface="Huawei Sans" panose="020C0503030203020204" pitchFamily="34" charset="0"/>
              </a:rPr>
              <a:t>version: HTTP version used by packets. The format is as follows: HTTP/&lt;major version No.&gt;.&lt;minor version No.&gt;.</a:t>
            </a:r>
            <a:endParaRPr lang="en-US" altLang="zh-CN" sz="1400" dirty="0">
              <a:latin typeface="Huawei Sans" panose="020C0503030203020204" pitchFamily="34" charset="0"/>
            </a:endParaRPr>
          </a:p>
          <a:p>
            <a:pPr marL="285750" indent="-285750" fontAlgn="ctr">
              <a:lnSpc>
                <a:spcPct val="130000"/>
              </a:lnSpc>
              <a:spcBef>
                <a:spcPts val="600"/>
              </a:spcBef>
              <a:buFont typeface="Arial" panose="020B0604020202020204" pitchFamily="34" charset="0"/>
              <a:buChar char="•"/>
            </a:pPr>
            <a:r>
              <a:rPr lang="en-US" sz="1400" dirty="0">
                <a:latin typeface="Huawei Sans" panose="020C0503030203020204" pitchFamily="34" charset="0"/>
              </a:rPr>
              <a:t>status-code: HTTP status code, which indicates the execution result of a request operation. The status code is a three-digit number.</a:t>
            </a:r>
            <a:endParaRPr lang="en-US" altLang="zh-CN" sz="1400" dirty="0">
              <a:latin typeface="Huawei Sans" panose="020C0503030203020204" pitchFamily="34" charset="0"/>
            </a:endParaRPr>
          </a:p>
          <a:p>
            <a:pPr marL="285750" indent="-285750" fontAlgn="ctr">
              <a:lnSpc>
                <a:spcPct val="130000"/>
              </a:lnSpc>
              <a:spcBef>
                <a:spcPts val="600"/>
              </a:spcBef>
              <a:buFont typeface="Arial" panose="020B0604020202020204" pitchFamily="34" charset="0"/>
              <a:buChar char="•"/>
            </a:pPr>
            <a:r>
              <a:rPr lang="en-US" sz="1400" dirty="0">
                <a:latin typeface="Huawei Sans" panose="020C0503030203020204" pitchFamily="34" charset="0"/>
              </a:rPr>
              <a:t>reason-phrase: reason phrase, which explains the status code in human-readable mode.</a:t>
            </a:r>
            <a:endParaRPr lang="en-US" altLang="zh-CN" sz="1400" dirty="0">
              <a:latin typeface="Huawei Sans" panose="020C0503030203020204" pitchFamily="34" charset="0"/>
            </a:endParaRPr>
          </a:p>
          <a:p>
            <a:pPr fontAlgn="ctr"/>
            <a:endParaRPr lang="en-US" altLang="zh-CN" sz="1400" dirty="0">
              <a:latin typeface="Huawei Sans" panose="020C0503030203020204" pitchFamily="34" charset="0"/>
            </a:endParaRPr>
          </a:p>
          <a:p>
            <a:pPr fontAlgn="ctr"/>
            <a:endParaRPr lang="en-US" altLang="zh-CN" sz="1400" dirty="0">
              <a:latin typeface="Huawei Sans" panose="020C0503030203020204" pitchFamily="34" charset="0"/>
            </a:endParaRPr>
          </a:p>
        </p:txBody>
      </p:sp>
    </p:spTree>
    <p:extLst>
      <p:ext uri="{BB962C8B-B14F-4D97-AF65-F5344CB8AC3E}">
        <p14:creationId xmlns:p14="http://schemas.microsoft.com/office/powerpoint/2010/main" val="155587646"/>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837690" y="4163210"/>
            <a:ext cx="10361020" cy="1839558"/>
          </a:xfrm>
          <a:prstGeom prst="rect">
            <a:avLst/>
          </a:prstGeom>
          <a:solidFill>
            <a:srgbClr val="8BC9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8" name="矩形 7"/>
          <p:cNvSpPr/>
          <p:nvPr/>
        </p:nvSpPr>
        <p:spPr>
          <a:xfrm>
            <a:off x="837689" y="2411648"/>
            <a:ext cx="10361021" cy="1800000"/>
          </a:xfrm>
          <a:prstGeom prst="rect">
            <a:avLst/>
          </a:prstGeom>
          <a:solidFill>
            <a:srgbClr val="FFF2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7" name="矩形 6"/>
          <p:cNvSpPr/>
          <p:nvPr/>
        </p:nvSpPr>
        <p:spPr>
          <a:xfrm>
            <a:off x="837690" y="2118412"/>
            <a:ext cx="10361020" cy="293236"/>
          </a:xfrm>
          <a:prstGeom prst="rect">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12" name="文本占位符 11"/>
          <p:cNvSpPr>
            <a:spLocks noGrp="1"/>
          </p:cNvSpPr>
          <p:nvPr>
            <p:ph type="body" sz="quarter" idx="10"/>
          </p:nvPr>
        </p:nvSpPr>
        <p:spPr/>
        <p:txBody>
          <a:bodyPr/>
          <a:lstStyle/>
          <a:p>
            <a:r>
              <a:rPr lang="en-US" sz="2000" dirty="0"/>
              <a:t>HTTP packet instance</a:t>
            </a:r>
          </a:p>
        </p:txBody>
      </p:sp>
      <p:sp>
        <p:nvSpPr>
          <p:cNvPr id="2" name="标题 1">
            <a:extLst>
              <a:ext uri="{FF2B5EF4-FFF2-40B4-BE49-F238E27FC236}">
                <a16:creationId xmlns="" xmlns:a16="http://schemas.microsoft.com/office/drawing/2014/main" id="{0B75F51C-8FE0-4244-907B-D4B71BA72F6B}"/>
              </a:ext>
            </a:extLst>
          </p:cNvPr>
          <p:cNvSpPr>
            <a:spLocks noGrp="1"/>
          </p:cNvSpPr>
          <p:nvPr>
            <p:ph type="title"/>
          </p:nvPr>
        </p:nvSpPr>
        <p:spPr/>
        <p:txBody>
          <a:bodyPr/>
          <a:lstStyle/>
          <a:p>
            <a:r>
              <a:rPr lang="en-US" dirty="0"/>
              <a:t>HTTP Packet </a:t>
            </a:r>
            <a:r>
              <a:rPr lang="en-US"/>
              <a:t>Format (3)</a:t>
            </a:r>
            <a:endParaRPr lang="en-US" altLang="zh-CN" dirty="0"/>
          </a:p>
        </p:txBody>
      </p:sp>
      <p:sp>
        <p:nvSpPr>
          <p:cNvPr id="4" name="文本框 3"/>
          <p:cNvSpPr txBox="1"/>
          <p:nvPr/>
        </p:nvSpPr>
        <p:spPr>
          <a:xfrm>
            <a:off x="2244523" y="2118410"/>
            <a:ext cx="4527508" cy="307777"/>
          </a:xfrm>
          <a:prstGeom prst="rect">
            <a:avLst/>
          </a:prstGeom>
          <a:noFill/>
        </p:spPr>
        <p:txBody>
          <a:bodyPr wrap="square" rtlCol="0">
            <a:spAutoFit/>
          </a:bodyPr>
          <a:lstStyle/>
          <a:p>
            <a:pPr fontAlgn="ctr">
              <a:spcBef>
                <a:spcPts val="600"/>
              </a:spcBef>
            </a:pPr>
            <a:r>
              <a:rPr lang="en-US" sz="1400" dirty="0">
                <a:latin typeface="Huawei Sans" panose="020C0503030203020204" pitchFamily="34" charset="0"/>
              </a:rPr>
              <a:t>GET / HTTP/1.1</a:t>
            </a:r>
          </a:p>
        </p:txBody>
      </p:sp>
      <p:sp>
        <p:nvSpPr>
          <p:cNvPr id="9" name="文本框 8"/>
          <p:cNvSpPr txBox="1"/>
          <p:nvPr/>
        </p:nvSpPr>
        <p:spPr>
          <a:xfrm>
            <a:off x="6790895" y="2118410"/>
            <a:ext cx="4194339" cy="307777"/>
          </a:xfrm>
          <a:prstGeom prst="rect">
            <a:avLst/>
          </a:prstGeom>
          <a:noFill/>
        </p:spPr>
        <p:txBody>
          <a:bodyPr wrap="square" rtlCol="0">
            <a:spAutoFit/>
          </a:bodyPr>
          <a:lstStyle>
            <a:defPPr>
              <a:defRPr lang="en-US"/>
            </a:defPPr>
            <a:lvl1pPr>
              <a:lnSpc>
                <a:spcPct val="130000"/>
              </a:lnSpc>
              <a:spcBef>
                <a:spcPts val="600"/>
              </a:spcBef>
            </a:lvl1pPr>
          </a:lstStyle>
          <a:p>
            <a:pPr fontAlgn="ctr">
              <a:lnSpc>
                <a:spcPct val="100000"/>
              </a:lnSpc>
            </a:pPr>
            <a:r>
              <a:rPr lang="en-US" sz="1400" dirty="0">
                <a:latin typeface="Huawei Sans" panose="020C0503030203020204" pitchFamily="34" charset="0"/>
              </a:rPr>
              <a:t>HTTP/1.1 200 OK</a:t>
            </a:r>
          </a:p>
        </p:txBody>
      </p:sp>
      <p:sp>
        <p:nvSpPr>
          <p:cNvPr id="11" name="圆角矩形 75"/>
          <p:cNvSpPr/>
          <p:nvPr/>
        </p:nvSpPr>
        <p:spPr>
          <a:xfrm>
            <a:off x="837690" y="1731424"/>
            <a:ext cx="5810536" cy="386987"/>
          </a:xfrm>
          <a:prstGeom prst="rect">
            <a:avLst/>
          </a:prstGeom>
          <a:solidFill>
            <a:srgbClr val="00B0F0"/>
          </a:solidFill>
          <a:ln>
            <a:noFill/>
          </a:ln>
        </p:spPr>
        <p:txBody>
          <a:bodyPr wrap="square" rtlCol="0" anchor="ctr" anchorCtr="0">
            <a:noAutofit/>
          </a:bodyPr>
          <a:lstStyle/>
          <a:p>
            <a:pPr algn="ctr" fontAlgn="ctr">
              <a:spcBef>
                <a:spcPts val="0"/>
              </a:spcBef>
              <a:spcAft>
                <a:spcPts val="0"/>
              </a:spcAft>
            </a:pPr>
            <a:r>
              <a:rPr lang="en-US" sz="1600" b="1" dirty="0">
                <a:solidFill>
                  <a:prstClr val="white"/>
                </a:solidFill>
                <a:latin typeface="Huawei Sans" panose="020C0503030203020204" pitchFamily="34" charset="0"/>
              </a:rPr>
              <a:t>Request Packet</a:t>
            </a:r>
          </a:p>
        </p:txBody>
      </p:sp>
      <p:sp>
        <p:nvSpPr>
          <p:cNvPr id="13" name="圆角矩形 75"/>
          <p:cNvSpPr/>
          <p:nvPr/>
        </p:nvSpPr>
        <p:spPr>
          <a:xfrm>
            <a:off x="6648226" y="1731424"/>
            <a:ext cx="4550483" cy="386987"/>
          </a:xfrm>
          <a:prstGeom prst="rect">
            <a:avLst/>
          </a:prstGeom>
          <a:solidFill>
            <a:srgbClr val="00B0F0"/>
          </a:solidFill>
          <a:ln>
            <a:noFill/>
          </a:ln>
        </p:spPr>
        <p:txBody>
          <a:bodyPr wrap="square" rtlCol="0" anchor="ctr" anchorCtr="0">
            <a:noAutofit/>
          </a:bodyPr>
          <a:lstStyle/>
          <a:p>
            <a:pPr algn="ctr" fontAlgn="ctr"/>
            <a:r>
              <a:rPr lang="en-US" sz="1600" b="1" dirty="0">
                <a:solidFill>
                  <a:prstClr val="white"/>
                </a:solidFill>
                <a:latin typeface="Huawei Sans" panose="020C0503030203020204" pitchFamily="34" charset="0"/>
              </a:rPr>
              <a:t>Response Packet</a:t>
            </a:r>
          </a:p>
        </p:txBody>
      </p:sp>
      <p:cxnSp>
        <p:nvCxnSpPr>
          <p:cNvPr id="14" name="直接连接符 13"/>
          <p:cNvCxnSpPr/>
          <p:nvPr/>
        </p:nvCxnSpPr>
        <p:spPr>
          <a:xfrm flipH="1">
            <a:off x="6648226" y="1731424"/>
            <a:ext cx="0" cy="4411192"/>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flipH="1">
            <a:off x="2206788" y="1731424"/>
            <a:ext cx="0" cy="4411192"/>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sp>
        <p:nvSpPr>
          <p:cNvPr id="16" name="文本框 15"/>
          <p:cNvSpPr txBox="1"/>
          <p:nvPr/>
        </p:nvSpPr>
        <p:spPr>
          <a:xfrm>
            <a:off x="1060532" y="2111141"/>
            <a:ext cx="957431" cy="307777"/>
          </a:xfrm>
          <a:prstGeom prst="rect">
            <a:avLst/>
          </a:prstGeom>
          <a:noFill/>
        </p:spPr>
        <p:txBody>
          <a:bodyPr wrap="square" rtlCol="0">
            <a:spAutoFit/>
          </a:bodyPr>
          <a:lstStyle/>
          <a:p>
            <a:pPr algn="ctr" fontAlgn="ctr"/>
            <a:r>
              <a:rPr lang="en-US" sz="1400" dirty="0">
                <a:latin typeface="Huawei Sans" panose="020C0503030203020204" pitchFamily="34" charset="0"/>
              </a:rPr>
              <a:t>Start line</a:t>
            </a:r>
          </a:p>
        </p:txBody>
      </p:sp>
      <p:sp>
        <p:nvSpPr>
          <p:cNvPr id="17" name="文本框 16"/>
          <p:cNvSpPr txBox="1"/>
          <p:nvPr/>
        </p:nvSpPr>
        <p:spPr>
          <a:xfrm>
            <a:off x="938747" y="3091028"/>
            <a:ext cx="1201000" cy="307777"/>
          </a:xfrm>
          <a:prstGeom prst="rect">
            <a:avLst/>
          </a:prstGeom>
          <a:noFill/>
        </p:spPr>
        <p:txBody>
          <a:bodyPr wrap="square" rtlCol="0">
            <a:spAutoFit/>
          </a:bodyPr>
          <a:lstStyle/>
          <a:p>
            <a:pPr algn="ctr" fontAlgn="ctr"/>
            <a:r>
              <a:rPr lang="en-US" sz="1400" dirty="0">
                <a:latin typeface="Huawei Sans" panose="020C0503030203020204" pitchFamily="34" charset="0"/>
              </a:rPr>
              <a:t>Header field</a:t>
            </a:r>
          </a:p>
        </p:txBody>
      </p:sp>
      <p:sp>
        <p:nvSpPr>
          <p:cNvPr id="18" name="文本框 17"/>
          <p:cNvSpPr txBox="1"/>
          <p:nvPr/>
        </p:nvSpPr>
        <p:spPr>
          <a:xfrm>
            <a:off x="1060532" y="4842589"/>
            <a:ext cx="957431" cy="307777"/>
          </a:xfrm>
          <a:prstGeom prst="rect">
            <a:avLst/>
          </a:prstGeom>
          <a:noFill/>
        </p:spPr>
        <p:txBody>
          <a:bodyPr wrap="square" rtlCol="0">
            <a:spAutoFit/>
          </a:bodyPr>
          <a:lstStyle/>
          <a:p>
            <a:pPr algn="ctr" fontAlgn="ctr"/>
            <a:r>
              <a:rPr lang="en-US" sz="1400" dirty="0">
                <a:latin typeface="Huawei Sans" panose="020C0503030203020204" pitchFamily="34" charset="0"/>
              </a:rPr>
              <a:t>Body</a:t>
            </a:r>
          </a:p>
        </p:txBody>
      </p:sp>
      <p:sp>
        <p:nvSpPr>
          <p:cNvPr id="19" name="文本框 18"/>
          <p:cNvSpPr txBox="1"/>
          <p:nvPr/>
        </p:nvSpPr>
        <p:spPr>
          <a:xfrm>
            <a:off x="2244523" y="4731006"/>
            <a:ext cx="4356077" cy="523220"/>
          </a:xfrm>
          <a:prstGeom prst="rect">
            <a:avLst/>
          </a:prstGeom>
          <a:noFill/>
        </p:spPr>
        <p:txBody>
          <a:bodyPr wrap="square" rtlCol="0">
            <a:spAutoFit/>
          </a:bodyPr>
          <a:lstStyle/>
          <a:p>
            <a:pPr fontAlgn="ctr"/>
            <a:r>
              <a:rPr lang="en-US" sz="1400" b="1" dirty="0">
                <a:solidFill>
                  <a:schemeClr val="bg1"/>
                </a:solidFill>
                <a:latin typeface="Huawei Sans" panose="020C0503030203020204" pitchFamily="34" charset="0"/>
              </a:rPr>
              <a:t>The GET method is usually used to request the server to send a resource whose body is empty.</a:t>
            </a:r>
          </a:p>
        </p:txBody>
      </p:sp>
      <p:sp>
        <p:nvSpPr>
          <p:cNvPr id="20" name="文本框 19"/>
          <p:cNvSpPr txBox="1"/>
          <p:nvPr/>
        </p:nvSpPr>
        <p:spPr>
          <a:xfrm>
            <a:off x="2244523" y="2720990"/>
            <a:ext cx="4022206" cy="1169551"/>
          </a:xfrm>
          <a:prstGeom prst="rect">
            <a:avLst/>
          </a:prstGeom>
          <a:noFill/>
        </p:spPr>
        <p:txBody>
          <a:bodyPr wrap="square" rtlCol="0">
            <a:spAutoFit/>
          </a:bodyPr>
          <a:lstStyle/>
          <a:p>
            <a:pPr fontAlgn="ctr">
              <a:spcBef>
                <a:spcPts val="600"/>
              </a:spcBef>
            </a:pPr>
            <a:r>
              <a:rPr lang="en-US" altLang="zh-CN" sz="1400" dirty="0">
                <a:latin typeface="Huawei Sans" panose="020C0503030203020204" pitchFamily="34" charset="0"/>
              </a:rPr>
              <a:t>Host: www.example.com</a:t>
            </a:r>
          </a:p>
          <a:p>
            <a:pPr fontAlgn="ctr"/>
            <a:r>
              <a:rPr lang="en-US" altLang="zh-CN" sz="1400" dirty="0">
                <a:latin typeface="Huawei Sans" panose="020C0503030203020204" pitchFamily="34" charset="0"/>
              </a:rPr>
              <a:t>User-Agent: Mozilla/5.0 (Windows NT 10.0; Win64; x64)</a:t>
            </a:r>
          </a:p>
          <a:p>
            <a:pPr fontAlgn="ctr"/>
            <a:r>
              <a:rPr lang="en-US" altLang="zh-CN" sz="1400" dirty="0">
                <a:latin typeface="Huawei Sans" panose="020C0503030203020204" pitchFamily="34" charset="0"/>
              </a:rPr>
              <a:t>Accept: text/</a:t>
            </a:r>
            <a:r>
              <a:rPr lang="en-US" altLang="zh-CN" sz="1400" dirty="0" err="1">
                <a:latin typeface="Huawei Sans" panose="020C0503030203020204" pitchFamily="34" charset="0"/>
              </a:rPr>
              <a:t>html,application</a:t>
            </a:r>
            <a:r>
              <a:rPr lang="en-US" altLang="zh-CN" sz="1400" dirty="0">
                <a:latin typeface="Huawei Sans" panose="020C0503030203020204" pitchFamily="34" charset="0"/>
              </a:rPr>
              <a:t>/</a:t>
            </a:r>
            <a:r>
              <a:rPr lang="en-US" altLang="zh-CN" sz="1400" dirty="0" err="1">
                <a:latin typeface="Huawei Sans" panose="020C0503030203020204" pitchFamily="34" charset="0"/>
              </a:rPr>
              <a:t>xhtml+xml</a:t>
            </a:r>
            <a:endParaRPr lang="en-US" altLang="zh-CN" sz="1400" dirty="0">
              <a:latin typeface="Huawei Sans" panose="020C0503030203020204" pitchFamily="34" charset="0"/>
            </a:endParaRPr>
          </a:p>
          <a:p>
            <a:pPr fontAlgn="ctr"/>
            <a:r>
              <a:rPr lang="en-US" altLang="zh-CN" sz="1400" dirty="0">
                <a:latin typeface="Huawei Sans" panose="020C0503030203020204" pitchFamily="34" charset="0"/>
              </a:rPr>
              <a:t>Accept-Language: </a:t>
            </a:r>
            <a:r>
              <a:rPr lang="en-US" altLang="zh-CN" sz="1400" dirty="0" err="1">
                <a:latin typeface="Huawei Sans" panose="020C0503030203020204" pitchFamily="34" charset="0"/>
              </a:rPr>
              <a:t>zh-CN,zh;q</a:t>
            </a:r>
            <a:r>
              <a:rPr lang="en-US" altLang="zh-CN" sz="1400" dirty="0">
                <a:latin typeface="Huawei Sans" panose="020C0503030203020204" pitchFamily="34" charset="0"/>
              </a:rPr>
              <a:t>=0.9</a:t>
            </a:r>
          </a:p>
        </p:txBody>
      </p:sp>
      <p:sp>
        <p:nvSpPr>
          <p:cNvPr id="21" name="文本框 20"/>
          <p:cNvSpPr txBox="1"/>
          <p:nvPr/>
        </p:nvSpPr>
        <p:spPr>
          <a:xfrm>
            <a:off x="6790895" y="2397824"/>
            <a:ext cx="4194339" cy="1815882"/>
          </a:xfrm>
          <a:prstGeom prst="rect">
            <a:avLst/>
          </a:prstGeom>
          <a:noFill/>
        </p:spPr>
        <p:txBody>
          <a:bodyPr wrap="square" rtlCol="0">
            <a:spAutoFit/>
          </a:bodyPr>
          <a:lstStyle>
            <a:defPPr>
              <a:defRPr lang="en-US"/>
            </a:defPPr>
            <a:lvl1pPr>
              <a:lnSpc>
                <a:spcPct val="130000"/>
              </a:lnSpc>
              <a:spcBef>
                <a:spcPts val="600"/>
              </a:spcBef>
            </a:lvl1pPr>
          </a:lstStyle>
          <a:p>
            <a:pPr fontAlgn="ctr">
              <a:lnSpc>
                <a:spcPct val="100000"/>
              </a:lnSpc>
            </a:pPr>
            <a:r>
              <a:rPr lang="en-US" altLang="zh-CN" sz="1400" dirty="0">
                <a:latin typeface="Huawei Sans" panose="020C0503030203020204" pitchFamily="34" charset="0"/>
              </a:rPr>
              <a:t>Date: Mon, 15 Jun 2020 10:21:47 GMT</a:t>
            </a:r>
          </a:p>
          <a:p>
            <a:pPr fontAlgn="ctr">
              <a:lnSpc>
                <a:spcPct val="100000"/>
              </a:lnSpc>
              <a:spcBef>
                <a:spcPts val="0"/>
              </a:spcBef>
            </a:pPr>
            <a:r>
              <a:rPr lang="en-US" altLang="zh-CN" sz="1400" dirty="0">
                <a:latin typeface="Huawei Sans" panose="020C0503030203020204" pitchFamily="34" charset="0"/>
              </a:rPr>
              <a:t>Server: </a:t>
            </a:r>
            <a:r>
              <a:rPr lang="en-US" altLang="zh-CN" sz="1400" dirty="0" err="1">
                <a:latin typeface="Huawei Sans" panose="020C0503030203020204" pitchFamily="34" charset="0"/>
              </a:rPr>
              <a:t>VWebServer</a:t>
            </a:r>
            <a:endParaRPr lang="en-US" altLang="zh-CN" sz="1400" dirty="0">
              <a:latin typeface="Huawei Sans" panose="020C0503030203020204" pitchFamily="34" charset="0"/>
            </a:endParaRPr>
          </a:p>
          <a:p>
            <a:pPr fontAlgn="ctr">
              <a:lnSpc>
                <a:spcPct val="100000"/>
              </a:lnSpc>
              <a:spcBef>
                <a:spcPts val="0"/>
              </a:spcBef>
            </a:pPr>
            <a:r>
              <a:rPr lang="en-US" altLang="zh-CN" sz="1400" dirty="0">
                <a:latin typeface="Huawei Sans" panose="020C0503030203020204" pitchFamily="34" charset="0"/>
              </a:rPr>
              <a:t>Last-Modified: Mon, 15 Jun 2020 10:11:12 GMT</a:t>
            </a:r>
          </a:p>
          <a:p>
            <a:pPr fontAlgn="ctr">
              <a:lnSpc>
                <a:spcPct val="100000"/>
              </a:lnSpc>
              <a:spcBef>
                <a:spcPts val="0"/>
              </a:spcBef>
            </a:pPr>
            <a:r>
              <a:rPr lang="en-US" altLang="zh-CN" sz="1400" dirty="0" err="1">
                <a:latin typeface="Huawei Sans" panose="020C0503030203020204" pitchFamily="34" charset="0"/>
              </a:rPr>
              <a:t>ETag</a:t>
            </a:r>
            <a:r>
              <a:rPr lang="en-US" altLang="zh-CN" sz="1400" dirty="0">
                <a:latin typeface="Huawei Sans" panose="020C0503030203020204" pitchFamily="34" charset="0"/>
              </a:rPr>
              <a:t>: "e211-5a81ca574d000"</a:t>
            </a:r>
          </a:p>
          <a:p>
            <a:pPr fontAlgn="ctr">
              <a:lnSpc>
                <a:spcPct val="100000"/>
              </a:lnSpc>
              <a:spcBef>
                <a:spcPts val="0"/>
              </a:spcBef>
            </a:pPr>
            <a:r>
              <a:rPr lang="en-US" altLang="zh-CN" sz="1400" dirty="0">
                <a:latin typeface="Huawei Sans" panose="020C0503030203020204" pitchFamily="34" charset="0"/>
              </a:rPr>
              <a:t>Accept-Ranges: bytes</a:t>
            </a:r>
          </a:p>
          <a:p>
            <a:pPr fontAlgn="ctr">
              <a:lnSpc>
                <a:spcPct val="100000"/>
              </a:lnSpc>
              <a:spcBef>
                <a:spcPts val="0"/>
              </a:spcBef>
            </a:pPr>
            <a:r>
              <a:rPr lang="en-US" altLang="zh-CN" sz="1400" dirty="0">
                <a:latin typeface="Huawei Sans" panose="020C0503030203020204" pitchFamily="34" charset="0"/>
              </a:rPr>
              <a:t>Vary: Accept-Encoding</a:t>
            </a:r>
          </a:p>
          <a:p>
            <a:pPr fontAlgn="ctr">
              <a:lnSpc>
                <a:spcPct val="100000"/>
              </a:lnSpc>
              <a:spcBef>
                <a:spcPts val="0"/>
              </a:spcBef>
            </a:pPr>
            <a:r>
              <a:rPr lang="en-US" altLang="zh-CN" sz="1400" dirty="0">
                <a:latin typeface="Huawei Sans" panose="020C0503030203020204" pitchFamily="34" charset="0"/>
              </a:rPr>
              <a:t>Content-Length: 13358</a:t>
            </a:r>
          </a:p>
          <a:p>
            <a:pPr fontAlgn="ctr">
              <a:lnSpc>
                <a:spcPct val="100000"/>
              </a:lnSpc>
              <a:spcBef>
                <a:spcPts val="0"/>
              </a:spcBef>
            </a:pPr>
            <a:r>
              <a:rPr lang="en-US" altLang="zh-CN" sz="1400" dirty="0">
                <a:latin typeface="Huawei Sans" panose="020C0503030203020204" pitchFamily="34" charset="0"/>
              </a:rPr>
              <a:t>Content-Type: text/html</a:t>
            </a:r>
          </a:p>
        </p:txBody>
      </p:sp>
      <p:sp>
        <p:nvSpPr>
          <p:cNvPr id="22" name="文本框 21"/>
          <p:cNvSpPr txBox="1"/>
          <p:nvPr/>
        </p:nvSpPr>
        <p:spPr>
          <a:xfrm>
            <a:off x="6790895" y="4192397"/>
            <a:ext cx="4194339" cy="1815882"/>
          </a:xfrm>
          <a:prstGeom prst="rect">
            <a:avLst/>
          </a:prstGeom>
          <a:noFill/>
        </p:spPr>
        <p:txBody>
          <a:bodyPr wrap="square" rtlCol="0">
            <a:spAutoFit/>
          </a:bodyPr>
          <a:lstStyle>
            <a:defPPr>
              <a:defRPr lang="en-US"/>
            </a:defPPr>
            <a:lvl1pPr>
              <a:lnSpc>
                <a:spcPct val="130000"/>
              </a:lnSpc>
              <a:spcBef>
                <a:spcPts val="600"/>
              </a:spcBef>
            </a:lvl1pPr>
          </a:lstStyle>
          <a:p>
            <a:pPr fontAlgn="ctr">
              <a:lnSpc>
                <a:spcPct val="100000"/>
              </a:lnSpc>
            </a:pPr>
            <a:r>
              <a:rPr lang="en-US" altLang="zh-CN" sz="1400" dirty="0">
                <a:latin typeface="Huawei Sans" panose="020C0503030203020204" pitchFamily="34" charset="0"/>
              </a:rPr>
              <a:t>&lt;HTML&gt;</a:t>
            </a:r>
          </a:p>
          <a:p>
            <a:pPr fontAlgn="ctr">
              <a:lnSpc>
                <a:spcPct val="100000"/>
              </a:lnSpc>
              <a:spcBef>
                <a:spcPts val="0"/>
              </a:spcBef>
            </a:pPr>
            <a:r>
              <a:rPr lang="en-US" altLang="zh-CN" sz="1400" dirty="0">
                <a:latin typeface="Huawei Sans" panose="020C0503030203020204" pitchFamily="34" charset="0"/>
              </a:rPr>
              <a:t>&lt;HEAD&gt;</a:t>
            </a:r>
          </a:p>
          <a:p>
            <a:pPr fontAlgn="ctr">
              <a:lnSpc>
                <a:spcPct val="100000"/>
              </a:lnSpc>
              <a:spcBef>
                <a:spcPts val="0"/>
              </a:spcBef>
            </a:pPr>
            <a:r>
              <a:rPr lang="en-US" altLang="zh-CN" sz="1400" dirty="0">
                <a:latin typeface="Huawei Sans" panose="020C0503030203020204" pitchFamily="34" charset="0"/>
              </a:rPr>
              <a:t>&lt;TITLE&gt;Example Homepage&lt;/TITLE&gt;</a:t>
            </a:r>
          </a:p>
          <a:p>
            <a:pPr fontAlgn="ctr">
              <a:lnSpc>
                <a:spcPct val="100000"/>
              </a:lnSpc>
              <a:spcBef>
                <a:spcPts val="0"/>
              </a:spcBef>
            </a:pPr>
            <a:r>
              <a:rPr lang="en-US" altLang="zh-CN" sz="1400" dirty="0">
                <a:latin typeface="Huawei Sans" panose="020C0503030203020204" pitchFamily="34" charset="0"/>
              </a:rPr>
              <a:t>&lt;/HEAD&gt;</a:t>
            </a:r>
          </a:p>
          <a:p>
            <a:pPr fontAlgn="ctr">
              <a:lnSpc>
                <a:spcPct val="100000"/>
              </a:lnSpc>
              <a:spcBef>
                <a:spcPts val="0"/>
              </a:spcBef>
            </a:pPr>
            <a:r>
              <a:rPr lang="en-US" altLang="zh-CN" sz="1400" dirty="0">
                <a:latin typeface="Huawei Sans" panose="020C0503030203020204" pitchFamily="34" charset="0"/>
              </a:rPr>
              <a:t>&lt;BODY&gt;</a:t>
            </a:r>
          </a:p>
          <a:p>
            <a:pPr fontAlgn="ctr">
              <a:lnSpc>
                <a:spcPct val="100000"/>
              </a:lnSpc>
              <a:spcBef>
                <a:spcPts val="0"/>
              </a:spcBef>
            </a:pPr>
            <a:r>
              <a:rPr lang="en-US" altLang="zh-CN" sz="1400" dirty="0">
                <a:latin typeface="Huawei Sans" panose="020C0503030203020204" pitchFamily="34" charset="0"/>
              </a:rPr>
              <a:t>&lt;!– Body goes here --&gt;</a:t>
            </a:r>
          </a:p>
          <a:p>
            <a:pPr fontAlgn="ctr">
              <a:lnSpc>
                <a:spcPct val="100000"/>
              </a:lnSpc>
              <a:spcBef>
                <a:spcPts val="0"/>
              </a:spcBef>
            </a:pPr>
            <a:r>
              <a:rPr lang="en-US" altLang="zh-CN" sz="1400" dirty="0">
                <a:latin typeface="Huawei Sans" panose="020C0503030203020204" pitchFamily="34" charset="0"/>
              </a:rPr>
              <a:t>&lt;/BODY&gt;</a:t>
            </a:r>
          </a:p>
          <a:p>
            <a:pPr fontAlgn="ctr">
              <a:lnSpc>
                <a:spcPct val="100000"/>
              </a:lnSpc>
              <a:spcBef>
                <a:spcPts val="0"/>
              </a:spcBef>
            </a:pPr>
            <a:r>
              <a:rPr lang="en-US" altLang="zh-CN" sz="1400" dirty="0">
                <a:latin typeface="Huawei Sans" panose="020C0503030203020204" pitchFamily="34" charset="0"/>
              </a:rPr>
              <a:t>&lt;/HTML&gt;</a:t>
            </a:r>
          </a:p>
        </p:txBody>
      </p:sp>
    </p:spTree>
    <p:extLst>
      <p:ext uri="{BB962C8B-B14F-4D97-AF65-F5344CB8AC3E}">
        <p14:creationId xmlns:p14="http://schemas.microsoft.com/office/powerpoint/2010/main" val="3242874831"/>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p:txBody>
          <a:bodyPr/>
          <a:lstStyle/>
          <a:p>
            <a:r>
              <a:rPr lang="en-US" sz="1600" dirty="0"/>
              <a:t>The HTTP requests sent by a user must be constructed based on the RESTful APIs defined by the OPS. The API for obtaining system information is described as follows:</a:t>
            </a:r>
            <a:endParaRPr lang="en-US" altLang="zh-CN" sz="1600" dirty="0"/>
          </a:p>
        </p:txBody>
      </p:sp>
      <p:sp>
        <p:nvSpPr>
          <p:cNvPr id="2" name="标题 1"/>
          <p:cNvSpPr>
            <a:spLocks noGrp="1"/>
          </p:cNvSpPr>
          <p:nvPr>
            <p:ph type="title"/>
          </p:nvPr>
        </p:nvSpPr>
        <p:spPr/>
        <p:txBody>
          <a:bodyPr/>
          <a:lstStyle/>
          <a:p>
            <a:r>
              <a:rPr lang="en-US"/>
              <a:t>OPS RESTful API Description Example</a:t>
            </a:r>
            <a:endParaRPr lang="en-US" dirty="0"/>
          </a:p>
        </p:txBody>
      </p:sp>
      <p:sp>
        <p:nvSpPr>
          <p:cNvPr id="19" name="文本框 25"/>
          <p:cNvSpPr txBox="1"/>
          <p:nvPr/>
        </p:nvSpPr>
        <p:spPr>
          <a:xfrm>
            <a:off x="926431" y="2394678"/>
            <a:ext cx="4393050" cy="2936188"/>
          </a:xfrm>
          <a:prstGeom prst="rect">
            <a:avLst/>
          </a:prstGeom>
          <a:solidFill>
            <a:srgbClr val="F4FBFE"/>
          </a:solidFill>
          <a:ln>
            <a:solidFill>
              <a:srgbClr val="99DFF9"/>
            </a:solidFill>
          </a:ln>
        </p:spPr>
        <p:txBody>
          <a:bodyPr wrap="square" rtlCol="0">
            <a:sp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fontAlgn="ctr">
              <a:lnSpc>
                <a:spcPct val="140000"/>
              </a:lnSpc>
            </a:pPr>
            <a:endParaRPr lang="en-US" sz="1200" dirty="0">
              <a:latin typeface="Huawei Sans" panose="020C0503030203020204" pitchFamily="34" charset="0"/>
            </a:endParaRPr>
          </a:p>
          <a:p>
            <a:pPr fontAlgn="ctr">
              <a:lnSpc>
                <a:spcPct val="140000"/>
              </a:lnSpc>
            </a:pPr>
            <a:r>
              <a:rPr lang="en-US" sz="1200" dirty="0">
                <a:latin typeface="Huawei Sans" panose="020C0503030203020204" pitchFamily="34" charset="0"/>
              </a:rPr>
              <a:t>GET /system/</a:t>
            </a:r>
            <a:r>
              <a:rPr lang="en-US" sz="1200" dirty="0" err="1">
                <a:latin typeface="Huawei Sans" panose="020C0503030203020204" pitchFamily="34" charset="0"/>
              </a:rPr>
              <a:t>systemInfo</a:t>
            </a:r>
            <a:r>
              <a:rPr lang="en-US" sz="1200" dirty="0">
                <a:latin typeface="Huawei Sans" panose="020C0503030203020204" pitchFamily="34" charset="0"/>
              </a:rPr>
              <a:t> HTTP/1.1</a:t>
            </a:r>
          </a:p>
          <a:p>
            <a:pPr fontAlgn="ctr">
              <a:lnSpc>
                <a:spcPct val="140000"/>
              </a:lnSpc>
            </a:pPr>
            <a:r>
              <a:rPr lang="en-US" sz="1200" dirty="0">
                <a:latin typeface="Huawei Sans" panose="020C0503030203020204" pitchFamily="34" charset="0"/>
              </a:rPr>
              <a:t> Host: localhost</a:t>
            </a:r>
            <a:endParaRPr lang="en-US" altLang="zh-CN" sz="1200" dirty="0">
              <a:latin typeface="Huawei Sans" panose="020C0503030203020204" pitchFamily="34" charset="0"/>
            </a:endParaRPr>
          </a:p>
          <a:p>
            <a:pPr fontAlgn="ctr">
              <a:lnSpc>
                <a:spcPct val="140000"/>
              </a:lnSpc>
            </a:pPr>
            <a:r>
              <a:rPr lang="en-US" sz="1200" dirty="0">
                <a:latin typeface="Huawei Sans" panose="020C0503030203020204" pitchFamily="34" charset="0"/>
              </a:rPr>
              <a:t> Accept-Encoding: identity</a:t>
            </a:r>
          </a:p>
          <a:p>
            <a:pPr fontAlgn="ctr">
              <a:lnSpc>
                <a:spcPct val="140000"/>
              </a:lnSpc>
            </a:pPr>
            <a:r>
              <a:rPr lang="en-US" sz="1200" dirty="0">
                <a:latin typeface="Huawei Sans" panose="020C0503030203020204" pitchFamily="34" charset="0"/>
              </a:rPr>
              <a:t> Content-Length: 66</a:t>
            </a:r>
          </a:p>
          <a:p>
            <a:pPr fontAlgn="ctr">
              <a:lnSpc>
                <a:spcPct val="140000"/>
              </a:lnSpc>
            </a:pPr>
            <a:r>
              <a:rPr lang="en-US" sz="1200" dirty="0">
                <a:latin typeface="Huawei Sans" panose="020C0503030203020204" pitchFamily="34" charset="0"/>
              </a:rPr>
              <a:t> Content-Type: application/xml</a:t>
            </a:r>
          </a:p>
          <a:p>
            <a:pPr fontAlgn="ctr">
              <a:lnSpc>
                <a:spcPct val="140000"/>
              </a:lnSpc>
            </a:pPr>
            <a:r>
              <a:rPr lang="en-US" sz="1200" dirty="0">
                <a:latin typeface="Huawei Sans" panose="020C0503030203020204" pitchFamily="34" charset="0"/>
              </a:rPr>
              <a:t> Accept: application/xml</a:t>
            </a:r>
          </a:p>
          <a:p>
            <a:pPr fontAlgn="ctr">
              <a:lnSpc>
                <a:spcPct val="140000"/>
              </a:lnSpc>
            </a:pPr>
            <a:endParaRPr lang="en-US" altLang="zh-CN" sz="1200" dirty="0">
              <a:latin typeface="Huawei Sans" panose="020C0503030203020204" pitchFamily="34" charset="0"/>
            </a:endParaRPr>
          </a:p>
          <a:p>
            <a:pPr fontAlgn="ctr">
              <a:lnSpc>
                <a:spcPct val="140000"/>
              </a:lnSpc>
            </a:pPr>
            <a:r>
              <a:rPr lang="en-US" sz="1200" dirty="0">
                <a:solidFill>
                  <a:srgbClr val="EC7061"/>
                </a:solidFill>
                <a:latin typeface="Huawei Sans" panose="020C0503030203020204" pitchFamily="34" charset="0"/>
              </a:rPr>
              <a:t> &lt;?xml version="1.0" encoding="UTF-8"?&gt;</a:t>
            </a:r>
          </a:p>
          <a:p>
            <a:pPr fontAlgn="ctr">
              <a:lnSpc>
                <a:spcPct val="140000"/>
              </a:lnSpc>
            </a:pPr>
            <a:r>
              <a:rPr lang="en-US" sz="1200" dirty="0">
                <a:solidFill>
                  <a:srgbClr val="EC7061"/>
                </a:solidFill>
                <a:latin typeface="Huawei Sans" panose="020C0503030203020204" pitchFamily="34" charset="0"/>
              </a:rPr>
              <a:t> &lt;</a:t>
            </a:r>
            <a:r>
              <a:rPr lang="en-US" sz="1200" dirty="0" err="1">
                <a:solidFill>
                  <a:srgbClr val="EC7061"/>
                </a:solidFill>
                <a:latin typeface="Huawei Sans" panose="020C0503030203020204" pitchFamily="34" charset="0"/>
              </a:rPr>
              <a:t>systemInfo</a:t>
            </a:r>
            <a:r>
              <a:rPr lang="en-US" sz="1200" dirty="0">
                <a:solidFill>
                  <a:srgbClr val="EC7061"/>
                </a:solidFill>
                <a:latin typeface="Huawei Sans" panose="020C0503030203020204" pitchFamily="34" charset="0"/>
              </a:rPr>
              <a:t>&gt; </a:t>
            </a:r>
          </a:p>
          <a:p>
            <a:pPr fontAlgn="ctr">
              <a:lnSpc>
                <a:spcPct val="140000"/>
              </a:lnSpc>
            </a:pPr>
            <a:r>
              <a:rPr lang="en-US" sz="1200" dirty="0">
                <a:solidFill>
                  <a:srgbClr val="EC7061"/>
                </a:solidFill>
                <a:latin typeface="Huawei Sans" panose="020C0503030203020204" pitchFamily="34" charset="0"/>
              </a:rPr>
              <a:t>&lt;/</a:t>
            </a:r>
            <a:r>
              <a:rPr lang="en-US" sz="1200" dirty="0" err="1">
                <a:solidFill>
                  <a:srgbClr val="EC7061"/>
                </a:solidFill>
                <a:latin typeface="Huawei Sans" panose="020C0503030203020204" pitchFamily="34" charset="0"/>
              </a:rPr>
              <a:t>systemInfo</a:t>
            </a:r>
            <a:r>
              <a:rPr lang="en-US" sz="1200" dirty="0">
                <a:solidFill>
                  <a:srgbClr val="EC7061"/>
                </a:solidFill>
                <a:latin typeface="Huawei Sans" panose="020C0503030203020204" pitchFamily="34" charset="0"/>
              </a:rPr>
              <a:t>&gt;</a:t>
            </a:r>
            <a:endParaRPr lang="en-US" altLang="zh-CN" sz="1200" dirty="0">
              <a:solidFill>
                <a:srgbClr val="EC7061"/>
              </a:solidFill>
              <a:latin typeface="Huawei Sans" panose="020C0503030203020204" pitchFamily="34" charset="0"/>
            </a:endParaRPr>
          </a:p>
        </p:txBody>
      </p:sp>
      <p:sp>
        <p:nvSpPr>
          <p:cNvPr id="23" name="文本框 25"/>
          <p:cNvSpPr txBox="1"/>
          <p:nvPr/>
        </p:nvSpPr>
        <p:spPr>
          <a:xfrm>
            <a:off x="6264831" y="2394677"/>
            <a:ext cx="4796945" cy="3986245"/>
          </a:xfrm>
          <a:prstGeom prst="rect">
            <a:avLst/>
          </a:prstGeom>
          <a:solidFill>
            <a:srgbClr val="F4FBFE"/>
          </a:solidFill>
          <a:ln>
            <a:solidFill>
              <a:srgbClr val="99DFF9"/>
            </a:solidFill>
          </a:ln>
        </p:spPr>
        <p:txBody>
          <a:bodyPr wrap="square" rtlCol="0" anchor="ctr">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fontAlgn="ctr">
              <a:lnSpc>
                <a:spcPct val="140000"/>
              </a:lnSpc>
            </a:pPr>
            <a:r>
              <a:rPr lang="en-US" sz="1200" dirty="0">
                <a:latin typeface="Huawei Sans" panose="020C0503030203020204" pitchFamily="34" charset="0"/>
              </a:rPr>
              <a:t>HTTP/1.1 200 OK</a:t>
            </a:r>
          </a:p>
          <a:p>
            <a:pPr fontAlgn="ctr">
              <a:lnSpc>
                <a:spcPct val="140000"/>
              </a:lnSpc>
            </a:pPr>
            <a:r>
              <a:rPr lang="en-US" sz="1200" dirty="0">
                <a:latin typeface="Huawei Sans" panose="020C0503030203020204" pitchFamily="34" charset="0"/>
              </a:rPr>
              <a:t> Cache-Control: no-cache</a:t>
            </a:r>
          </a:p>
          <a:p>
            <a:pPr fontAlgn="ctr">
              <a:lnSpc>
                <a:spcPct val="140000"/>
              </a:lnSpc>
            </a:pPr>
            <a:r>
              <a:rPr lang="en-US" sz="1200" dirty="0">
                <a:latin typeface="Huawei Sans" panose="020C0503030203020204" pitchFamily="34" charset="0"/>
              </a:rPr>
              <a:t> Content-Type: application/xml</a:t>
            </a:r>
          </a:p>
          <a:p>
            <a:pPr fontAlgn="ctr">
              <a:lnSpc>
                <a:spcPct val="140000"/>
              </a:lnSpc>
            </a:pPr>
            <a:endParaRPr lang="en-US" altLang="zh-CN" sz="1200" dirty="0">
              <a:latin typeface="Huawei Sans" panose="020C0503030203020204" pitchFamily="34" charset="0"/>
            </a:endParaRPr>
          </a:p>
          <a:p>
            <a:pPr fontAlgn="ctr">
              <a:lnSpc>
                <a:spcPct val="140000"/>
              </a:lnSpc>
            </a:pPr>
            <a:r>
              <a:rPr lang="en-US" sz="1200" dirty="0">
                <a:solidFill>
                  <a:srgbClr val="EC7061"/>
                </a:solidFill>
                <a:latin typeface="Huawei Sans" panose="020C0503030203020204" pitchFamily="34" charset="0"/>
              </a:rPr>
              <a:t> &lt;?xml version="1.0" encoding="UTF-8"?&gt; &lt;</a:t>
            </a:r>
            <a:r>
              <a:rPr lang="en-US" sz="1200" dirty="0" err="1">
                <a:solidFill>
                  <a:srgbClr val="EC7061"/>
                </a:solidFill>
                <a:latin typeface="Huawei Sans" panose="020C0503030203020204" pitchFamily="34" charset="0"/>
              </a:rPr>
              <a:t>systemInfo</a:t>
            </a:r>
            <a:r>
              <a:rPr lang="en-US" sz="1200" dirty="0">
                <a:solidFill>
                  <a:srgbClr val="EC7061"/>
                </a:solidFill>
                <a:latin typeface="Huawei Sans" panose="020C0503030203020204" pitchFamily="34" charset="0"/>
              </a:rPr>
              <a:t>&gt;</a:t>
            </a:r>
          </a:p>
          <a:p>
            <a:pPr fontAlgn="ctr">
              <a:lnSpc>
                <a:spcPct val="140000"/>
              </a:lnSpc>
            </a:pPr>
            <a:r>
              <a:rPr lang="en-US" sz="1200" dirty="0">
                <a:solidFill>
                  <a:srgbClr val="EC7061"/>
                </a:solidFill>
                <a:latin typeface="Huawei Sans" panose="020C0503030203020204" pitchFamily="34" charset="0"/>
              </a:rPr>
              <a:t>   &lt;</a:t>
            </a:r>
            <a:r>
              <a:rPr lang="en-US" sz="1200" dirty="0" err="1">
                <a:solidFill>
                  <a:srgbClr val="EC7061"/>
                </a:solidFill>
                <a:latin typeface="Huawei Sans" panose="020C0503030203020204" pitchFamily="34" charset="0"/>
              </a:rPr>
              <a:t>sysName</a:t>
            </a:r>
            <a:r>
              <a:rPr lang="en-US" sz="1200" dirty="0">
                <a:solidFill>
                  <a:srgbClr val="EC7061"/>
                </a:solidFill>
                <a:latin typeface="Huawei Sans" panose="020C0503030203020204" pitchFamily="34" charset="0"/>
              </a:rPr>
              <a:t>&gt;HUAWEI&lt;/</a:t>
            </a:r>
            <a:r>
              <a:rPr lang="en-US" sz="1200" dirty="0" err="1">
                <a:solidFill>
                  <a:srgbClr val="EC7061"/>
                </a:solidFill>
                <a:latin typeface="Huawei Sans" panose="020C0503030203020204" pitchFamily="34" charset="0"/>
              </a:rPr>
              <a:t>sysName</a:t>
            </a:r>
            <a:r>
              <a:rPr lang="en-US" sz="1200" dirty="0">
                <a:solidFill>
                  <a:srgbClr val="EC7061"/>
                </a:solidFill>
                <a:latin typeface="Huawei Sans" panose="020C0503030203020204" pitchFamily="34" charset="0"/>
              </a:rPr>
              <a:t>&gt;</a:t>
            </a:r>
          </a:p>
          <a:p>
            <a:pPr fontAlgn="ctr">
              <a:lnSpc>
                <a:spcPct val="140000"/>
              </a:lnSpc>
            </a:pPr>
            <a:r>
              <a:rPr lang="en-US" sz="1200" dirty="0">
                <a:solidFill>
                  <a:srgbClr val="EC7061"/>
                </a:solidFill>
                <a:latin typeface="Huawei Sans" panose="020C0503030203020204" pitchFamily="34" charset="0"/>
              </a:rPr>
              <a:t>   &lt;</a:t>
            </a:r>
            <a:r>
              <a:rPr lang="en-US" sz="1200" dirty="0" err="1">
                <a:solidFill>
                  <a:srgbClr val="EC7061"/>
                </a:solidFill>
                <a:latin typeface="Huawei Sans" panose="020C0503030203020204" pitchFamily="34" charset="0"/>
              </a:rPr>
              <a:t>platformName</a:t>
            </a:r>
            <a:r>
              <a:rPr lang="en-US" sz="1200" dirty="0">
                <a:solidFill>
                  <a:srgbClr val="EC7061"/>
                </a:solidFill>
                <a:latin typeface="Huawei Sans" panose="020C0503030203020204" pitchFamily="34" charset="0"/>
              </a:rPr>
              <a:t>&gt;VRP&lt;/</a:t>
            </a:r>
            <a:r>
              <a:rPr lang="en-US" sz="1200" dirty="0" err="1">
                <a:solidFill>
                  <a:srgbClr val="EC7061"/>
                </a:solidFill>
                <a:latin typeface="Huawei Sans" panose="020C0503030203020204" pitchFamily="34" charset="0"/>
              </a:rPr>
              <a:t>platformName</a:t>
            </a:r>
            <a:r>
              <a:rPr lang="en-US" sz="1200" dirty="0">
                <a:solidFill>
                  <a:srgbClr val="EC7061"/>
                </a:solidFill>
                <a:latin typeface="Huawei Sans" panose="020C0503030203020204" pitchFamily="34" charset="0"/>
              </a:rPr>
              <a:t>&gt;</a:t>
            </a:r>
          </a:p>
          <a:p>
            <a:pPr fontAlgn="ctr">
              <a:lnSpc>
                <a:spcPct val="140000"/>
              </a:lnSpc>
            </a:pPr>
            <a:r>
              <a:rPr lang="en-US" sz="1200" dirty="0">
                <a:solidFill>
                  <a:srgbClr val="EC7061"/>
                </a:solidFill>
                <a:latin typeface="Huawei Sans" panose="020C0503030203020204" pitchFamily="34" charset="0"/>
              </a:rPr>
              <a:t>   &lt;</a:t>
            </a:r>
            <a:r>
              <a:rPr lang="en-US" sz="1200" dirty="0" err="1">
                <a:solidFill>
                  <a:srgbClr val="EC7061"/>
                </a:solidFill>
                <a:latin typeface="Huawei Sans" panose="020C0503030203020204" pitchFamily="34" charset="0"/>
              </a:rPr>
              <a:t>platformVer</a:t>
            </a:r>
            <a:r>
              <a:rPr lang="en-US" sz="1200" dirty="0">
                <a:solidFill>
                  <a:srgbClr val="EC7061"/>
                </a:solidFill>
                <a:latin typeface="Huawei Sans" panose="020C0503030203020204" pitchFamily="34" charset="0"/>
              </a:rPr>
              <a:t>&gt;v800r007c00&lt;/</a:t>
            </a:r>
            <a:r>
              <a:rPr lang="en-US" sz="1200" dirty="0" err="1">
                <a:solidFill>
                  <a:srgbClr val="EC7061"/>
                </a:solidFill>
                <a:latin typeface="Huawei Sans" panose="020C0503030203020204" pitchFamily="34" charset="0"/>
              </a:rPr>
              <a:t>platformVer</a:t>
            </a:r>
            <a:r>
              <a:rPr lang="en-US" sz="1200" dirty="0">
                <a:solidFill>
                  <a:srgbClr val="EC7061"/>
                </a:solidFill>
                <a:latin typeface="Huawei Sans" panose="020C0503030203020204" pitchFamily="34" charset="0"/>
              </a:rPr>
              <a:t>&gt;</a:t>
            </a:r>
          </a:p>
          <a:p>
            <a:pPr fontAlgn="ctr">
              <a:lnSpc>
                <a:spcPct val="140000"/>
              </a:lnSpc>
            </a:pPr>
            <a:r>
              <a:rPr lang="en-US" sz="1200" dirty="0">
                <a:solidFill>
                  <a:srgbClr val="EC7061"/>
                </a:solidFill>
                <a:latin typeface="Huawei Sans" panose="020C0503030203020204" pitchFamily="34" charset="0"/>
              </a:rPr>
              <a:t>   &lt;</a:t>
            </a:r>
            <a:r>
              <a:rPr lang="en-US" sz="1200" dirty="0" err="1">
                <a:solidFill>
                  <a:srgbClr val="EC7061"/>
                </a:solidFill>
                <a:latin typeface="Huawei Sans" panose="020C0503030203020204" pitchFamily="34" charset="0"/>
              </a:rPr>
              <a:t>productName</a:t>
            </a:r>
            <a:r>
              <a:rPr lang="en-US" sz="1200" dirty="0">
                <a:solidFill>
                  <a:srgbClr val="EC7061"/>
                </a:solidFill>
                <a:latin typeface="Huawei Sans" panose="020C0503030203020204" pitchFamily="34" charset="0"/>
              </a:rPr>
              <a:t>&gt;Device&lt;/</a:t>
            </a:r>
            <a:r>
              <a:rPr lang="en-US" sz="1200" dirty="0" err="1">
                <a:solidFill>
                  <a:srgbClr val="EC7061"/>
                </a:solidFill>
                <a:latin typeface="Huawei Sans" panose="020C0503030203020204" pitchFamily="34" charset="0"/>
              </a:rPr>
              <a:t>productName</a:t>
            </a:r>
            <a:r>
              <a:rPr lang="en-US" sz="1200" dirty="0">
                <a:solidFill>
                  <a:srgbClr val="EC7061"/>
                </a:solidFill>
                <a:latin typeface="Huawei Sans" panose="020C0503030203020204" pitchFamily="34" charset="0"/>
              </a:rPr>
              <a:t>&gt;</a:t>
            </a:r>
          </a:p>
          <a:p>
            <a:pPr fontAlgn="ctr">
              <a:lnSpc>
                <a:spcPct val="140000"/>
              </a:lnSpc>
            </a:pPr>
            <a:r>
              <a:rPr lang="en-US" sz="1200" dirty="0">
                <a:solidFill>
                  <a:srgbClr val="EC7061"/>
                </a:solidFill>
                <a:latin typeface="Huawei Sans" panose="020C0503030203020204" pitchFamily="34" charset="0"/>
              </a:rPr>
              <a:t>   &lt;</a:t>
            </a:r>
            <a:r>
              <a:rPr lang="en-US" sz="1200" dirty="0" err="1">
                <a:solidFill>
                  <a:srgbClr val="EC7061"/>
                </a:solidFill>
                <a:latin typeface="Huawei Sans" panose="020C0503030203020204" pitchFamily="34" charset="0"/>
              </a:rPr>
              <a:t>productVer</a:t>
            </a:r>
            <a:r>
              <a:rPr lang="en-US" sz="1200" dirty="0">
                <a:solidFill>
                  <a:srgbClr val="EC7061"/>
                </a:solidFill>
                <a:latin typeface="Huawei Sans" panose="020C0503030203020204" pitchFamily="34" charset="0"/>
              </a:rPr>
              <a:t>&gt;V800R007C00&lt;/</a:t>
            </a:r>
            <a:r>
              <a:rPr lang="en-US" sz="1200" dirty="0" err="1">
                <a:solidFill>
                  <a:srgbClr val="EC7061"/>
                </a:solidFill>
                <a:latin typeface="Huawei Sans" panose="020C0503030203020204" pitchFamily="34" charset="0"/>
              </a:rPr>
              <a:t>productVer</a:t>
            </a:r>
            <a:r>
              <a:rPr lang="en-US" sz="1200" dirty="0">
                <a:solidFill>
                  <a:srgbClr val="EC7061"/>
                </a:solidFill>
                <a:latin typeface="Huawei Sans" panose="020C0503030203020204" pitchFamily="34" charset="0"/>
              </a:rPr>
              <a:t>&gt;</a:t>
            </a:r>
          </a:p>
          <a:p>
            <a:pPr fontAlgn="ctr">
              <a:lnSpc>
                <a:spcPct val="140000"/>
              </a:lnSpc>
            </a:pPr>
            <a:r>
              <a:rPr lang="en-US" sz="1200" dirty="0">
                <a:solidFill>
                  <a:srgbClr val="EC7061"/>
                </a:solidFill>
                <a:latin typeface="Huawei Sans" panose="020C0503030203020204" pitchFamily="34" charset="0"/>
              </a:rPr>
              <a:t>   &lt;</a:t>
            </a:r>
            <a:r>
              <a:rPr lang="en-US" sz="1200" dirty="0" err="1">
                <a:solidFill>
                  <a:srgbClr val="EC7061"/>
                </a:solidFill>
                <a:latin typeface="Huawei Sans" panose="020C0503030203020204" pitchFamily="34" charset="0"/>
              </a:rPr>
              <a:t>patchVer</a:t>
            </a:r>
            <a:r>
              <a:rPr lang="en-US" sz="1200" dirty="0">
                <a:solidFill>
                  <a:srgbClr val="EC7061"/>
                </a:solidFill>
                <a:latin typeface="Huawei Sans" panose="020C0503030203020204" pitchFamily="34" charset="0"/>
              </a:rPr>
              <a:t>&gt;&lt;/</a:t>
            </a:r>
            <a:r>
              <a:rPr lang="en-US" sz="1200" dirty="0" err="1">
                <a:solidFill>
                  <a:srgbClr val="EC7061"/>
                </a:solidFill>
                <a:latin typeface="Huawei Sans" panose="020C0503030203020204" pitchFamily="34" charset="0"/>
              </a:rPr>
              <a:t>patchVer</a:t>
            </a:r>
            <a:r>
              <a:rPr lang="en-US" sz="1200" dirty="0">
                <a:solidFill>
                  <a:srgbClr val="EC7061"/>
                </a:solidFill>
                <a:latin typeface="Huawei Sans" panose="020C0503030203020204" pitchFamily="34" charset="0"/>
              </a:rPr>
              <a:t>&gt;</a:t>
            </a:r>
          </a:p>
          <a:p>
            <a:pPr fontAlgn="ctr">
              <a:lnSpc>
                <a:spcPct val="140000"/>
              </a:lnSpc>
            </a:pPr>
            <a:r>
              <a:rPr lang="en-US" sz="1200" dirty="0">
                <a:solidFill>
                  <a:srgbClr val="EC7061"/>
                </a:solidFill>
                <a:latin typeface="Huawei Sans" panose="020C0503030203020204" pitchFamily="34" charset="0"/>
              </a:rPr>
              <a:t>   &lt;</a:t>
            </a:r>
            <a:r>
              <a:rPr lang="en-US" sz="1200" dirty="0" err="1">
                <a:solidFill>
                  <a:srgbClr val="EC7061"/>
                </a:solidFill>
                <a:latin typeface="Huawei Sans" panose="020C0503030203020204" pitchFamily="34" charset="0"/>
              </a:rPr>
              <a:t>esn</a:t>
            </a:r>
            <a:r>
              <a:rPr lang="en-US" sz="1200" dirty="0">
                <a:solidFill>
                  <a:srgbClr val="EC7061"/>
                </a:solidFill>
                <a:latin typeface="Huawei Sans" panose="020C0503030203020204" pitchFamily="34" charset="0"/>
              </a:rPr>
              <a:t>&gt;123456789&lt;/</a:t>
            </a:r>
            <a:r>
              <a:rPr lang="en-US" sz="1200" dirty="0" err="1">
                <a:solidFill>
                  <a:srgbClr val="EC7061"/>
                </a:solidFill>
                <a:latin typeface="Huawei Sans" panose="020C0503030203020204" pitchFamily="34" charset="0"/>
              </a:rPr>
              <a:t>esn</a:t>
            </a:r>
            <a:r>
              <a:rPr lang="en-US" sz="1200" dirty="0">
                <a:solidFill>
                  <a:srgbClr val="EC7061"/>
                </a:solidFill>
                <a:latin typeface="Huawei Sans" panose="020C0503030203020204" pitchFamily="34" charset="0"/>
              </a:rPr>
              <a:t>&gt;</a:t>
            </a:r>
          </a:p>
          <a:p>
            <a:pPr fontAlgn="ctr">
              <a:lnSpc>
                <a:spcPct val="140000"/>
              </a:lnSpc>
            </a:pPr>
            <a:r>
              <a:rPr lang="en-US" sz="1200" dirty="0">
                <a:solidFill>
                  <a:srgbClr val="EC7061"/>
                </a:solidFill>
                <a:latin typeface="Huawei Sans" panose="020C0503030203020204" pitchFamily="34" charset="0"/>
              </a:rPr>
              <a:t>   &lt;mac&gt;00e0-fc34-1234&lt;/mac&gt;</a:t>
            </a:r>
          </a:p>
          <a:p>
            <a:pPr fontAlgn="ctr">
              <a:lnSpc>
                <a:spcPct val="140000"/>
              </a:lnSpc>
            </a:pPr>
            <a:r>
              <a:rPr lang="en-US" sz="1200" dirty="0">
                <a:solidFill>
                  <a:srgbClr val="EC7061"/>
                </a:solidFill>
                <a:latin typeface="Huawei Sans" panose="020C0503030203020204" pitchFamily="34" charset="0"/>
              </a:rPr>
              <a:t> &lt;/</a:t>
            </a:r>
            <a:r>
              <a:rPr lang="en-US" sz="1200" dirty="0" err="1">
                <a:solidFill>
                  <a:srgbClr val="EC7061"/>
                </a:solidFill>
                <a:latin typeface="Huawei Sans" panose="020C0503030203020204" pitchFamily="34" charset="0"/>
              </a:rPr>
              <a:t>systemInfo</a:t>
            </a:r>
            <a:r>
              <a:rPr lang="en-US" sz="1200" dirty="0">
                <a:solidFill>
                  <a:srgbClr val="EC7061"/>
                </a:solidFill>
                <a:latin typeface="Huawei Sans" panose="020C0503030203020204" pitchFamily="34" charset="0"/>
              </a:rPr>
              <a:t>&gt;</a:t>
            </a:r>
            <a:endParaRPr lang="en-US" altLang="zh-CN" sz="1200" dirty="0">
              <a:solidFill>
                <a:srgbClr val="EC7061"/>
              </a:solidFill>
              <a:latin typeface="Huawei Sans" panose="020C0503030203020204" pitchFamily="34" charset="0"/>
            </a:endParaRPr>
          </a:p>
        </p:txBody>
      </p:sp>
      <p:sp>
        <p:nvSpPr>
          <p:cNvPr id="12" name="文本框 11"/>
          <p:cNvSpPr txBox="1"/>
          <p:nvPr/>
        </p:nvSpPr>
        <p:spPr>
          <a:xfrm>
            <a:off x="926431" y="2054889"/>
            <a:ext cx="4393049" cy="276999"/>
          </a:xfrm>
          <a:prstGeom prst="rect">
            <a:avLst/>
          </a:prstGeom>
          <a:solidFill>
            <a:srgbClr val="00B0F0"/>
          </a:solidFill>
          <a:ln>
            <a:solidFill>
              <a:srgbClr val="00B0F0"/>
            </a:solidFill>
          </a:ln>
        </p:spPr>
        <p:txBody>
          <a:bodyPr wrap="square" rtlCol="0">
            <a:spAutoFit/>
          </a:bodyPr>
          <a:lstStyle/>
          <a:p>
            <a:pPr algn="ctr" fontAlgn="ctr"/>
            <a:r>
              <a:rPr lang="en-US" sz="1200" dirty="0">
                <a:solidFill>
                  <a:schemeClr val="bg1"/>
                </a:solidFill>
                <a:latin typeface="Huawei Sans" panose="020C0503030203020204" pitchFamily="34" charset="0"/>
              </a:rPr>
              <a:t>Request example including the HTTP header (XML format):</a:t>
            </a:r>
          </a:p>
        </p:txBody>
      </p:sp>
      <p:sp>
        <p:nvSpPr>
          <p:cNvPr id="24" name="文本框 23"/>
          <p:cNvSpPr txBox="1"/>
          <p:nvPr/>
        </p:nvSpPr>
        <p:spPr>
          <a:xfrm>
            <a:off x="6264831" y="2055063"/>
            <a:ext cx="4796945" cy="276999"/>
          </a:xfrm>
          <a:prstGeom prst="rect">
            <a:avLst/>
          </a:prstGeom>
          <a:solidFill>
            <a:srgbClr val="00B0F0"/>
          </a:solidFill>
          <a:ln>
            <a:solidFill>
              <a:srgbClr val="00B0F0"/>
            </a:solidFill>
          </a:ln>
        </p:spPr>
        <p:txBody>
          <a:bodyPr wrap="square" rtlCol="0">
            <a:spAutoFit/>
          </a:bodyPr>
          <a:lstStyle/>
          <a:p>
            <a:pPr algn="ctr" fontAlgn="ctr"/>
            <a:r>
              <a:rPr lang="en-US" sz="1200" dirty="0">
                <a:solidFill>
                  <a:schemeClr val="bg1"/>
                </a:solidFill>
                <a:latin typeface="Huawei Sans" panose="020C0503030203020204" pitchFamily="34" charset="0"/>
              </a:rPr>
              <a:t>Response example </a:t>
            </a:r>
            <a:r>
              <a:rPr lang="en-US" altLang="zh-CN" sz="1200" dirty="0">
                <a:solidFill>
                  <a:schemeClr val="bg1"/>
                </a:solidFill>
                <a:latin typeface="Huawei Sans" panose="020C0503030203020204" pitchFamily="34" charset="0"/>
              </a:rPr>
              <a:t>including </a:t>
            </a:r>
            <a:r>
              <a:rPr lang="en-US" sz="1200" dirty="0">
                <a:solidFill>
                  <a:schemeClr val="bg1"/>
                </a:solidFill>
                <a:latin typeface="Huawei Sans" panose="020C0503030203020204" pitchFamily="34" charset="0"/>
              </a:rPr>
              <a:t>the HTTP header (XML format):</a:t>
            </a:r>
          </a:p>
        </p:txBody>
      </p:sp>
      <p:sp>
        <p:nvSpPr>
          <p:cNvPr id="15" name="矩形 14"/>
          <p:cNvSpPr/>
          <p:nvPr/>
        </p:nvSpPr>
        <p:spPr>
          <a:xfrm>
            <a:off x="926432" y="5633324"/>
            <a:ext cx="4393049" cy="634103"/>
          </a:xfrm>
          <a:prstGeom prst="rect">
            <a:avLst/>
          </a:prstGeom>
          <a:solidFill>
            <a:srgbClr val="99DFF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400" dirty="0">
                <a:solidFill>
                  <a:srgbClr val="0070C0"/>
                </a:solidFill>
                <a:latin typeface="Huawei Sans" panose="020C0503030203020204" pitchFamily="34" charset="0"/>
              </a:rPr>
              <a:t>For details about the RESTful APIs of the OPS, see the </a:t>
            </a:r>
            <a:r>
              <a:rPr lang="en-US" sz="1400" i="1" dirty="0">
                <a:solidFill>
                  <a:srgbClr val="0070C0"/>
                </a:solidFill>
                <a:latin typeface="Huawei Sans" panose="020C0503030203020204" pitchFamily="34" charset="0"/>
              </a:rPr>
              <a:t>RESTful API Reference</a:t>
            </a:r>
            <a:r>
              <a:rPr lang="en-US" sz="1400" dirty="0">
                <a:solidFill>
                  <a:srgbClr val="0070C0"/>
                </a:solidFill>
                <a:latin typeface="Huawei Sans" panose="020C0503030203020204" pitchFamily="34" charset="0"/>
              </a:rPr>
              <a:t>.</a:t>
            </a:r>
            <a:endParaRPr lang="en-US" altLang="zh-CN" sz="1400" dirty="0">
              <a:solidFill>
                <a:srgbClr val="0070C0"/>
              </a:solidFill>
              <a:latin typeface="Huawei Sans" panose="020C0503030203020204" pitchFamily="34" charset="0"/>
            </a:endParaRPr>
          </a:p>
        </p:txBody>
      </p:sp>
    </p:spTree>
    <p:extLst>
      <p:ext uri="{BB962C8B-B14F-4D97-AF65-F5344CB8AC3E}">
        <p14:creationId xmlns:p14="http://schemas.microsoft.com/office/powerpoint/2010/main" val="1868063214"/>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p:txBody>
          <a:bodyPr/>
          <a:lstStyle/>
          <a:p>
            <a:r>
              <a:rPr lang="en-US" sz="1600" dirty="0"/>
              <a:t>Currently, the OPS RESTful APIs can be used only in the Embedded Running Environment (ERE). You can compile Python scripts based on OPS APIs and install them on the devices that provide a Python running system. When a Python script is running, an HTTP request is sent to the system to manage devices.</a:t>
            </a:r>
          </a:p>
        </p:txBody>
      </p:sp>
      <p:sp>
        <p:nvSpPr>
          <p:cNvPr id="2" name="标题 1"/>
          <p:cNvSpPr>
            <a:spLocks noGrp="1"/>
          </p:cNvSpPr>
          <p:nvPr>
            <p:ph type="title"/>
          </p:nvPr>
        </p:nvSpPr>
        <p:spPr/>
        <p:txBody>
          <a:bodyPr/>
          <a:lstStyle/>
          <a:p>
            <a:r>
              <a:rPr lang="en-US"/>
              <a:t>Usage of Python Scripts</a:t>
            </a:r>
            <a:endParaRPr lang="en-US" dirty="0"/>
          </a:p>
        </p:txBody>
      </p:sp>
      <p:grpSp>
        <p:nvGrpSpPr>
          <p:cNvPr id="9" name="组合 8"/>
          <p:cNvGrpSpPr/>
          <p:nvPr/>
        </p:nvGrpSpPr>
        <p:grpSpPr>
          <a:xfrm>
            <a:off x="1037015" y="3414532"/>
            <a:ext cx="2754776" cy="2594458"/>
            <a:chOff x="1458409" y="3472407"/>
            <a:chExt cx="2754776" cy="2594458"/>
          </a:xfrm>
        </p:grpSpPr>
        <p:sp>
          <p:nvSpPr>
            <p:cNvPr id="5" name="圆角矩形 4"/>
            <p:cNvSpPr/>
            <p:nvPr/>
          </p:nvSpPr>
          <p:spPr>
            <a:xfrm>
              <a:off x="1458410" y="3472407"/>
              <a:ext cx="2754775" cy="510151"/>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400" dirty="0">
                  <a:latin typeface="Huawei Sans" panose="020C0503030203020204" pitchFamily="34" charset="0"/>
                </a:rPr>
                <a:t>Compile and upload a Python script</a:t>
              </a:r>
            </a:p>
          </p:txBody>
        </p:sp>
        <p:sp>
          <p:nvSpPr>
            <p:cNvPr id="11" name="圆角矩形 10"/>
            <p:cNvSpPr/>
            <p:nvPr/>
          </p:nvSpPr>
          <p:spPr>
            <a:xfrm>
              <a:off x="1458409" y="4514561"/>
              <a:ext cx="2754775" cy="510151"/>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400" dirty="0">
                  <a:latin typeface="Huawei Sans" panose="020C0503030203020204" pitchFamily="34" charset="0"/>
                </a:rPr>
                <a:t>Install the Python script</a:t>
              </a:r>
            </a:p>
          </p:txBody>
        </p:sp>
        <p:sp>
          <p:nvSpPr>
            <p:cNvPr id="13" name="圆角矩形 12"/>
            <p:cNvSpPr/>
            <p:nvPr/>
          </p:nvSpPr>
          <p:spPr>
            <a:xfrm>
              <a:off x="1458410" y="5556714"/>
              <a:ext cx="2754775" cy="510151"/>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400" dirty="0">
                  <a:latin typeface="Huawei Sans" panose="020C0503030203020204" pitchFamily="34" charset="0"/>
                </a:rPr>
                <a:t>Run the Python script</a:t>
              </a:r>
            </a:p>
          </p:txBody>
        </p:sp>
        <p:cxnSp>
          <p:nvCxnSpPr>
            <p:cNvPr id="7" name="直接箭头连接符 6"/>
            <p:cNvCxnSpPr>
              <a:stCxn id="5" idx="2"/>
              <a:endCxn id="11" idx="0"/>
            </p:cNvCxnSpPr>
            <p:nvPr/>
          </p:nvCxnSpPr>
          <p:spPr>
            <a:xfrm flipH="1">
              <a:off x="2835797" y="3982558"/>
              <a:ext cx="1" cy="532003"/>
            </a:xfrm>
            <a:prstGeom prst="straightConnector1">
              <a:avLst/>
            </a:prstGeom>
            <a:ln w="19050">
              <a:tailEnd type="triangle"/>
            </a:ln>
          </p:spPr>
          <p:style>
            <a:lnRef idx="1">
              <a:schemeClr val="accent1"/>
            </a:lnRef>
            <a:fillRef idx="0">
              <a:schemeClr val="accent1"/>
            </a:fillRef>
            <a:effectRef idx="0">
              <a:schemeClr val="accent1"/>
            </a:effectRef>
            <a:fontRef idx="minor">
              <a:schemeClr val="tx1"/>
            </a:fontRef>
          </p:style>
        </p:cxnSp>
        <p:cxnSp>
          <p:nvCxnSpPr>
            <p:cNvPr id="16" name="直接箭头连接符 15"/>
            <p:cNvCxnSpPr/>
            <p:nvPr/>
          </p:nvCxnSpPr>
          <p:spPr>
            <a:xfrm flipH="1">
              <a:off x="2835795" y="5024711"/>
              <a:ext cx="1" cy="532003"/>
            </a:xfrm>
            <a:prstGeom prst="straightConnector1">
              <a:avLst/>
            </a:prstGeom>
            <a:ln w="19050">
              <a:tailEnd type="triangle"/>
            </a:ln>
          </p:spPr>
          <p:style>
            <a:lnRef idx="1">
              <a:schemeClr val="accent1"/>
            </a:lnRef>
            <a:fillRef idx="0">
              <a:schemeClr val="accent1"/>
            </a:fillRef>
            <a:effectRef idx="0">
              <a:schemeClr val="accent1"/>
            </a:effectRef>
            <a:fontRef idx="minor">
              <a:schemeClr val="tx1"/>
            </a:fontRef>
          </p:style>
        </p:cxnSp>
      </p:grpSp>
      <p:sp>
        <p:nvSpPr>
          <p:cNvPr id="8" name="文本框 7"/>
          <p:cNvSpPr txBox="1"/>
          <p:nvPr/>
        </p:nvSpPr>
        <p:spPr>
          <a:xfrm>
            <a:off x="451877" y="2565826"/>
            <a:ext cx="7044298" cy="338554"/>
          </a:xfrm>
          <a:prstGeom prst="rect">
            <a:avLst/>
          </a:prstGeom>
          <a:noFill/>
        </p:spPr>
        <p:txBody>
          <a:bodyPr wrap="square" rtlCol="0">
            <a:spAutoFit/>
          </a:bodyPr>
          <a:lstStyle/>
          <a:p>
            <a:pPr marL="285750" indent="-285750" fontAlgn="ctr">
              <a:buFont typeface="Arial" panose="020B0604020202020204" pitchFamily="34" charset="0"/>
              <a:buChar char="•"/>
            </a:pPr>
            <a:r>
              <a:rPr lang="en-US" sz="1600" dirty="0">
                <a:latin typeface="Huawei Sans" panose="020C0503030203020204" pitchFamily="34" charset="0"/>
              </a:rPr>
              <a:t>The following figure shows the Python script execution process.</a:t>
            </a:r>
          </a:p>
        </p:txBody>
      </p:sp>
      <p:sp>
        <p:nvSpPr>
          <p:cNvPr id="17" name="线形标注 1(带边框和强调线) 16"/>
          <p:cNvSpPr/>
          <p:nvPr/>
        </p:nvSpPr>
        <p:spPr>
          <a:xfrm>
            <a:off x="5988914" y="5312779"/>
            <a:ext cx="5769138" cy="730070"/>
          </a:xfrm>
          <a:prstGeom prst="accentBorderCallout1">
            <a:avLst>
              <a:gd name="adj1" fmla="val 39360"/>
              <a:gd name="adj2" fmla="val -8552"/>
              <a:gd name="adj3" fmla="val 63351"/>
              <a:gd name="adj4" fmla="val -35263"/>
            </a:avLst>
          </a:prstGeom>
          <a:solidFill>
            <a:srgbClr val="00B0F0"/>
          </a:solidFill>
          <a:ln w="1905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ctr">
              <a:spcBef>
                <a:spcPts val="600"/>
              </a:spcBef>
            </a:pPr>
            <a:r>
              <a:rPr lang="en-US" sz="1400" dirty="0">
                <a:latin typeface="Huawei Sans" panose="020C0503030203020204" pitchFamily="34" charset="0"/>
              </a:rPr>
              <a:t>You can manually run a Python script using a command or configure the maintenance assistant function to run a Python script.</a:t>
            </a:r>
          </a:p>
        </p:txBody>
      </p:sp>
      <p:sp>
        <p:nvSpPr>
          <p:cNvPr id="22" name="线形标注 1(带边框和强调线) 21"/>
          <p:cNvSpPr/>
          <p:nvPr/>
        </p:nvSpPr>
        <p:spPr>
          <a:xfrm>
            <a:off x="5988914" y="4363656"/>
            <a:ext cx="5769137" cy="450000"/>
          </a:xfrm>
          <a:prstGeom prst="accentBorderCallout1">
            <a:avLst>
              <a:gd name="adj1" fmla="val 45702"/>
              <a:gd name="adj2" fmla="val -8332"/>
              <a:gd name="adj3" fmla="val 73635"/>
              <a:gd name="adj4" fmla="val -35264"/>
            </a:avLst>
          </a:prstGeom>
          <a:solidFill>
            <a:srgbClr val="00B0F0"/>
          </a:solidFill>
          <a:ln w="1905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ctr">
              <a:spcBef>
                <a:spcPts val="600"/>
              </a:spcBef>
            </a:pPr>
            <a:r>
              <a:rPr lang="en-US" sz="1400" dirty="0">
                <a:latin typeface="Huawei Sans" panose="020C0503030203020204" pitchFamily="34" charset="0"/>
              </a:rPr>
              <a:t>Only installed Python scripts can be run on a device.</a:t>
            </a:r>
            <a:endParaRPr lang="en-US" altLang="zh-CN" sz="1400" dirty="0">
              <a:latin typeface="Huawei Sans" panose="020C0503030203020204" pitchFamily="34" charset="0"/>
            </a:endParaRPr>
          </a:p>
        </p:txBody>
      </p:sp>
      <p:sp>
        <p:nvSpPr>
          <p:cNvPr id="25" name="线形标注 1(带边框和强调线) 24"/>
          <p:cNvSpPr/>
          <p:nvPr/>
        </p:nvSpPr>
        <p:spPr>
          <a:xfrm>
            <a:off x="5988914" y="3414531"/>
            <a:ext cx="3854613" cy="450000"/>
          </a:xfrm>
          <a:prstGeom prst="accentBorderCallout1">
            <a:avLst>
              <a:gd name="adj1" fmla="val 50918"/>
              <a:gd name="adj2" fmla="val -12377"/>
              <a:gd name="adj3" fmla="val 66630"/>
              <a:gd name="adj4" fmla="val -52533"/>
            </a:avLst>
          </a:prstGeom>
          <a:solidFill>
            <a:srgbClr val="00B0F0"/>
          </a:solidFill>
          <a:ln w="1905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ctr">
              <a:spcBef>
                <a:spcPts val="600"/>
              </a:spcBef>
            </a:pPr>
            <a:r>
              <a:rPr lang="en-US" sz="1400" dirty="0">
                <a:latin typeface="Huawei Sans" panose="020C0503030203020204" pitchFamily="34" charset="0"/>
              </a:rPr>
              <a:t>Upload a Python script to a network device.</a:t>
            </a:r>
            <a:endParaRPr lang="en-US" altLang="zh-CN" sz="1400" dirty="0">
              <a:latin typeface="Huawei Sans" panose="020C0503030203020204" pitchFamily="34" charset="0"/>
            </a:endParaRPr>
          </a:p>
        </p:txBody>
      </p:sp>
    </p:spTree>
    <p:extLst>
      <p:ext uri="{BB962C8B-B14F-4D97-AF65-F5344CB8AC3E}">
        <p14:creationId xmlns:p14="http://schemas.microsoft.com/office/powerpoint/2010/main" val="3197961438"/>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p:txBody>
          <a:bodyPr/>
          <a:lstStyle/>
          <a:p>
            <a:pPr marL="457017" indent="-457017" fontAlgn="auto"/>
            <a:r>
              <a:rPr lang="en-US" dirty="0">
                <a:solidFill>
                  <a:schemeClr val="bg1">
                    <a:lumMod val="50000"/>
                  </a:schemeClr>
                </a:solidFill>
                <a:latin typeface="Huawei Sans" panose="020C0503030203020204" pitchFamily="34" charset="0"/>
                <a:ea typeface="方正兰亭黑简体" panose="02000000000000000000" pitchFamily="2" charset="-122"/>
              </a:rPr>
              <a:t>OPS Overview</a:t>
            </a:r>
            <a:endParaRPr lang="en-US" altLang="zh-CN" dirty="0">
              <a:solidFill>
                <a:schemeClr val="bg1">
                  <a:lumMod val="50000"/>
                </a:schemeClr>
              </a:solidFill>
              <a:latin typeface="Huawei Sans" panose="020C0503030203020204" pitchFamily="34" charset="0"/>
              <a:ea typeface="方正兰亭黑简体" panose="02000000000000000000" pitchFamily="2" charset="-122"/>
            </a:endParaRPr>
          </a:p>
          <a:p>
            <a:pPr marL="457017" indent="-457017" fontAlgn="auto"/>
            <a:r>
              <a:rPr lang="en-US" dirty="0">
                <a:solidFill>
                  <a:schemeClr val="bg1">
                    <a:lumMod val="50000"/>
                  </a:schemeClr>
                </a:solidFill>
                <a:latin typeface="Huawei Sans" panose="020C0503030203020204" pitchFamily="34" charset="0"/>
                <a:ea typeface="方正兰亭黑简体" panose="02000000000000000000" pitchFamily="2" charset="-122"/>
              </a:rPr>
              <a:t>OPS Fundamentals </a:t>
            </a:r>
            <a:endParaRPr lang="en-US" altLang="zh-CN" dirty="0">
              <a:solidFill>
                <a:schemeClr val="bg1">
                  <a:lumMod val="50000"/>
                </a:schemeClr>
              </a:solidFill>
              <a:latin typeface="Huawei Sans" panose="020C0503030203020204" pitchFamily="34" charset="0"/>
              <a:ea typeface="方正兰亭黑简体" panose="02000000000000000000" pitchFamily="2" charset="-122"/>
            </a:endParaRPr>
          </a:p>
          <a:p>
            <a:pPr marL="457017" indent="-457017" fontAlgn="auto"/>
            <a:r>
              <a:rPr lang="en-US" b="1" dirty="0">
                <a:latin typeface="Huawei Sans" panose="020C0503030203020204" pitchFamily="34" charset="0"/>
                <a:ea typeface="方正兰亭黑简体" panose="02000000000000000000" pitchFamily="2" charset="-122"/>
              </a:rPr>
              <a:t>OPS Application Scenarios</a:t>
            </a:r>
            <a:endParaRPr lang="en-US" altLang="zh-CN" b="1" dirty="0">
              <a:latin typeface="Huawei Sans" panose="020C0503030203020204" pitchFamily="34" charset="0"/>
              <a:ea typeface="方正兰亭黑简体" panose="02000000000000000000" pitchFamily="2" charset="-122"/>
            </a:endParaRPr>
          </a:p>
          <a:p>
            <a:pPr marL="457017" indent="-457017" fontAlgn="auto"/>
            <a:r>
              <a:rPr lang="en-US" dirty="0">
                <a:solidFill>
                  <a:schemeClr val="bg1">
                    <a:lumMod val="50000"/>
                  </a:schemeClr>
                </a:solidFill>
                <a:latin typeface="Huawei Sans" panose="020C0503030203020204" pitchFamily="34" charset="0"/>
                <a:ea typeface="方正兰亭黑简体" panose="02000000000000000000" pitchFamily="2" charset="-122"/>
              </a:rPr>
              <a:t>OPS Configuration Practices</a:t>
            </a:r>
            <a:endParaRPr lang="en-US" altLang="zh-CN" dirty="0">
              <a:solidFill>
                <a:schemeClr val="bg1">
                  <a:lumMod val="50000"/>
                </a:schemeClr>
              </a:solidFill>
              <a:latin typeface="Huawei Sans" panose="020C0503030203020204" pitchFamily="34" charset="0"/>
              <a:ea typeface="方正兰亭黑简体" panose="02000000000000000000" pitchFamily="2" charset="-122"/>
            </a:endParaRPr>
          </a:p>
          <a:p>
            <a:endParaRPr lang="en-US" altLang="zh-CN" dirty="0"/>
          </a:p>
        </p:txBody>
      </p:sp>
    </p:spTree>
    <p:extLst>
      <p:ext uri="{BB962C8B-B14F-4D97-AF65-F5344CB8AC3E}">
        <p14:creationId xmlns:p14="http://schemas.microsoft.com/office/powerpoint/2010/main" val="3832007273"/>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p:txBody>
          <a:bodyPr/>
          <a:lstStyle/>
          <a:p>
            <a:r>
              <a:rPr lang="en-US" sz="1800" dirty="0"/>
              <a:t>The OPS can implement automatic deployment of </a:t>
            </a:r>
            <a:r>
              <a:rPr lang="en-US" sz="1800" dirty="0" err="1"/>
              <a:t>unconfigured</a:t>
            </a:r>
            <a:r>
              <a:rPr lang="en-US" sz="1800" dirty="0"/>
              <a:t> devices without the need of on-site installation, reducing labor costs and improving deployment efficiency.</a:t>
            </a:r>
          </a:p>
        </p:txBody>
      </p:sp>
      <p:sp>
        <p:nvSpPr>
          <p:cNvPr id="2" name="标题 1"/>
          <p:cNvSpPr>
            <a:spLocks noGrp="1"/>
          </p:cNvSpPr>
          <p:nvPr>
            <p:ph type="title"/>
          </p:nvPr>
        </p:nvSpPr>
        <p:spPr/>
        <p:txBody>
          <a:bodyPr/>
          <a:lstStyle/>
          <a:p>
            <a:r>
              <a:rPr lang="en-US"/>
              <a:t>Scenario 1: Automatic Deployment of Unconfigured Devices</a:t>
            </a:r>
            <a:endParaRPr lang="en-US" dirty="0"/>
          </a:p>
        </p:txBody>
      </p:sp>
      <p:grpSp>
        <p:nvGrpSpPr>
          <p:cNvPr id="1039" name="组合 1038"/>
          <p:cNvGrpSpPr/>
          <p:nvPr/>
        </p:nvGrpSpPr>
        <p:grpSpPr>
          <a:xfrm>
            <a:off x="1238695" y="2283347"/>
            <a:ext cx="9683573" cy="3406783"/>
            <a:chOff x="1677717" y="2152892"/>
            <a:chExt cx="9683573" cy="3406783"/>
          </a:xfrm>
        </p:grpSpPr>
        <p:pic>
          <p:nvPicPr>
            <p:cNvPr id="28" name="图片 27"/>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1951041" y="3391382"/>
              <a:ext cx="868101" cy="767756"/>
            </a:xfrm>
            <a:prstGeom prst="rect">
              <a:avLst/>
            </a:prstGeom>
          </p:spPr>
        </p:pic>
        <p:pic>
          <p:nvPicPr>
            <p:cNvPr id="29" name="图片 28"/>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9097701" y="3448909"/>
              <a:ext cx="763929" cy="767756"/>
            </a:xfrm>
            <a:prstGeom prst="rect">
              <a:avLst/>
            </a:prstGeom>
          </p:spPr>
        </p:pic>
        <p:pic>
          <p:nvPicPr>
            <p:cNvPr id="30" name="图片 29"/>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9097701" y="4791919"/>
              <a:ext cx="763929" cy="767756"/>
            </a:xfrm>
            <a:prstGeom prst="rect">
              <a:avLst/>
            </a:prstGeom>
          </p:spPr>
        </p:pic>
        <p:pic>
          <p:nvPicPr>
            <p:cNvPr id="31" name="图片 30"/>
            <p:cNvPicPr>
              <a:picLocks/>
            </p:cNvPicPr>
            <p:nvPr/>
          </p:nvPicPr>
          <p:blipFill>
            <a:blip r:embed="rId5" cstate="print">
              <a:extLst>
                <a:ext uri="{28A0092B-C50C-407E-A947-70E740481C1C}">
                  <a14:useLocalDpi xmlns:a14="http://schemas.microsoft.com/office/drawing/2010/main" val="0"/>
                </a:ext>
              </a:extLst>
            </a:blip>
            <a:stretch>
              <a:fillRect/>
            </a:stretch>
          </p:blipFill>
          <p:spPr>
            <a:xfrm>
              <a:off x="9097701" y="2152892"/>
              <a:ext cx="763928" cy="709882"/>
            </a:xfrm>
            <a:prstGeom prst="rect">
              <a:avLst/>
            </a:prstGeom>
          </p:spPr>
        </p:pic>
        <p:sp>
          <p:nvSpPr>
            <p:cNvPr id="33" name="Freeform 159"/>
            <p:cNvSpPr/>
            <p:nvPr/>
          </p:nvSpPr>
          <p:spPr>
            <a:xfrm flipH="1">
              <a:off x="4938237" y="3243497"/>
              <a:ext cx="1419534" cy="862929"/>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19050">
              <a:solidFill>
                <a:srgbClr val="1163AB"/>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32" name="图片 31"/>
            <p:cNvPicPr>
              <a:picLocks/>
            </p:cNvPicPr>
            <p:nvPr/>
          </p:nvPicPr>
          <p:blipFill>
            <a:blip r:embed="rId6" cstate="print">
              <a:extLst>
                <a:ext uri="{28A0092B-C50C-407E-A947-70E740481C1C}">
                  <a14:useLocalDpi xmlns:a14="http://schemas.microsoft.com/office/drawing/2010/main" val="0"/>
                </a:ext>
              </a:extLst>
            </a:blip>
            <a:stretch>
              <a:fillRect/>
            </a:stretch>
          </p:blipFill>
          <p:spPr>
            <a:xfrm>
              <a:off x="4603214" y="3391382"/>
              <a:ext cx="810228" cy="767756"/>
            </a:xfrm>
            <a:prstGeom prst="rect">
              <a:avLst/>
            </a:prstGeom>
          </p:spPr>
        </p:pic>
        <p:cxnSp>
          <p:nvCxnSpPr>
            <p:cNvPr id="34" name="直接连接符 33"/>
            <p:cNvCxnSpPr>
              <a:stCxn id="33" idx="5"/>
              <a:endCxn id="31" idx="1"/>
            </p:cNvCxnSpPr>
            <p:nvPr/>
          </p:nvCxnSpPr>
          <p:spPr>
            <a:xfrm flipV="1">
              <a:off x="6188768" y="2507833"/>
              <a:ext cx="2908933" cy="1050171"/>
            </a:xfrm>
            <a:prstGeom prst="line">
              <a:avLst/>
            </a:prstGeom>
            <a:ln w="19050">
              <a:solidFill>
                <a:srgbClr val="1163AB"/>
              </a:soli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a:stCxn id="33" idx="8"/>
              <a:endCxn id="29" idx="1"/>
            </p:cNvCxnSpPr>
            <p:nvPr/>
          </p:nvCxnSpPr>
          <p:spPr>
            <a:xfrm>
              <a:off x="6357771" y="3832787"/>
              <a:ext cx="2739930" cy="0"/>
            </a:xfrm>
            <a:prstGeom prst="line">
              <a:avLst/>
            </a:prstGeom>
            <a:ln w="19050">
              <a:solidFill>
                <a:srgbClr val="1163AB"/>
              </a:solidFill>
            </a:ln>
          </p:spPr>
          <p:style>
            <a:lnRef idx="1">
              <a:schemeClr val="accent1"/>
            </a:lnRef>
            <a:fillRef idx="0">
              <a:schemeClr val="accent1"/>
            </a:fillRef>
            <a:effectRef idx="0">
              <a:schemeClr val="accent1"/>
            </a:effectRef>
            <a:fontRef idx="minor">
              <a:schemeClr val="tx1"/>
            </a:fontRef>
          </p:style>
        </p:cxnSp>
        <p:cxnSp>
          <p:nvCxnSpPr>
            <p:cNvPr id="41" name="直接连接符 40"/>
            <p:cNvCxnSpPr>
              <a:stCxn id="33" idx="14"/>
              <a:endCxn id="30" idx="1"/>
            </p:cNvCxnSpPr>
            <p:nvPr/>
          </p:nvCxnSpPr>
          <p:spPr>
            <a:xfrm>
              <a:off x="6124526" y="4106426"/>
              <a:ext cx="2973175" cy="1069371"/>
            </a:xfrm>
            <a:prstGeom prst="line">
              <a:avLst/>
            </a:prstGeom>
            <a:ln w="19050">
              <a:solidFill>
                <a:srgbClr val="1163AB"/>
              </a:solidFill>
            </a:ln>
          </p:spPr>
          <p:style>
            <a:lnRef idx="1">
              <a:schemeClr val="accent1"/>
            </a:lnRef>
            <a:fillRef idx="0">
              <a:schemeClr val="accent1"/>
            </a:fillRef>
            <a:effectRef idx="0">
              <a:schemeClr val="accent1"/>
            </a:effectRef>
            <a:fontRef idx="minor">
              <a:schemeClr val="tx1"/>
            </a:fontRef>
          </p:style>
        </p:cxnSp>
        <p:cxnSp>
          <p:nvCxnSpPr>
            <p:cNvPr id="44" name="直接连接符 43"/>
            <p:cNvCxnSpPr>
              <a:stCxn id="28" idx="3"/>
              <a:endCxn id="32" idx="1"/>
            </p:cNvCxnSpPr>
            <p:nvPr/>
          </p:nvCxnSpPr>
          <p:spPr>
            <a:xfrm>
              <a:off x="2819142" y="3775260"/>
              <a:ext cx="1784072" cy="0"/>
            </a:xfrm>
            <a:prstGeom prst="line">
              <a:avLst/>
            </a:prstGeom>
            <a:ln w="19050">
              <a:solidFill>
                <a:srgbClr val="1163AB"/>
              </a:solidFill>
            </a:ln>
          </p:spPr>
          <p:style>
            <a:lnRef idx="1">
              <a:schemeClr val="accent1"/>
            </a:lnRef>
            <a:fillRef idx="0">
              <a:schemeClr val="accent1"/>
            </a:fillRef>
            <a:effectRef idx="0">
              <a:schemeClr val="accent1"/>
            </a:effectRef>
            <a:fontRef idx="minor">
              <a:schemeClr val="tx1"/>
            </a:fontRef>
          </p:style>
        </p:cxnSp>
        <p:sp>
          <p:nvSpPr>
            <p:cNvPr id="47" name="文本框 46"/>
            <p:cNvSpPr txBox="1"/>
            <p:nvPr/>
          </p:nvSpPr>
          <p:spPr>
            <a:xfrm>
              <a:off x="9946543" y="2215445"/>
              <a:ext cx="1030147" cy="523220"/>
            </a:xfrm>
            <a:prstGeom prst="rect">
              <a:avLst/>
            </a:prstGeom>
            <a:noFill/>
          </p:spPr>
          <p:txBody>
            <a:bodyPr wrap="square" rtlCol="0">
              <a:spAutoFit/>
            </a:bodyPr>
            <a:lstStyle/>
            <a:p>
              <a:pPr fontAlgn="ctr"/>
              <a:r>
                <a:rPr lang="en-US" sz="1400" dirty="0">
                  <a:latin typeface="Huawei Sans" panose="020C0503030203020204" pitchFamily="34" charset="0"/>
                </a:rPr>
                <a:t>DHCP</a:t>
              </a:r>
            </a:p>
            <a:p>
              <a:pPr fontAlgn="ctr"/>
              <a:r>
                <a:rPr lang="en-US" sz="1400" dirty="0">
                  <a:latin typeface="Huawei Sans" panose="020C0503030203020204" pitchFamily="34" charset="0"/>
                </a:rPr>
                <a:t>server</a:t>
              </a:r>
            </a:p>
          </p:txBody>
        </p:sp>
        <p:sp>
          <p:nvSpPr>
            <p:cNvPr id="49" name="文本框 48"/>
            <p:cNvSpPr txBox="1"/>
            <p:nvPr/>
          </p:nvSpPr>
          <p:spPr>
            <a:xfrm>
              <a:off x="9946543" y="3547029"/>
              <a:ext cx="1131050" cy="523220"/>
            </a:xfrm>
            <a:prstGeom prst="rect">
              <a:avLst/>
            </a:prstGeom>
            <a:noFill/>
          </p:spPr>
          <p:txBody>
            <a:bodyPr wrap="square" rtlCol="0">
              <a:spAutoFit/>
            </a:bodyPr>
            <a:lstStyle/>
            <a:p>
              <a:pPr fontAlgn="ctr"/>
              <a:r>
                <a:rPr lang="en-US" sz="1400" dirty="0">
                  <a:latin typeface="Huawei Sans" panose="020C0503030203020204" pitchFamily="34" charset="0"/>
                </a:rPr>
                <a:t>Script file server</a:t>
              </a:r>
            </a:p>
          </p:txBody>
        </p:sp>
        <p:sp>
          <p:nvSpPr>
            <p:cNvPr id="50" name="文本框 49"/>
            <p:cNvSpPr txBox="1"/>
            <p:nvPr/>
          </p:nvSpPr>
          <p:spPr>
            <a:xfrm>
              <a:off x="9946543" y="4809612"/>
              <a:ext cx="1414747" cy="738664"/>
            </a:xfrm>
            <a:prstGeom prst="rect">
              <a:avLst/>
            </a:prstGeom>
            <a:noFill/>
          </p:spPr>
          <p:txBody>
            <a:bodyPr wrap="square" rtlCol="0">
              <a:spAutoFit/>
            </a:bodyPr>
            <a:lstStyle/>
            <a:p>
              <a:pPr fontAlgn="ctr"/>
              <a:r>
                <a:rPr lang="en-US" sz="1400" dirty="0">
                  <a:latin typeface="Huawei Sans" panose="020C0503030203020204" pitchFamily="34" charset="0"/>
                </a:rPr>
                <a:t>Software and configuration</a:t>
              </a:r>
              <a:endParaRPr lang="en-US" altLang="zh-CN" sz="1400" dirty="0">
                <a:latin typeface="Huawei Sans" panose="020C0503030203020204" pitchFamily="34" charset="0"/>
              </a:endParaRPr>
            </a:p>
            <a:p>
              <a:pPr fontAlgn="ctr"/>
              <a:r>
                <a:rPr lang="en-US" sz="1400" dirty="0">
                  <a:latin typeface="Huawei Sans" panose="020C0503030203020204" pitchFamily="34" charset="0"/>
                </a:rPr>
                <a:t>file server</a:t>
              </a:r>
            </a:p>
          </p:txBody>
        </p:sp>
        <p:sp>
          <p:nvSpPr>
            <p:cNvPr id="51" name="文本框 50"/>
            <p:cNvSpPr txBox="1"/>
            <p:nvPr/>
          </p:nvSpPr>
          <p:spPr>
            <a:xfrm>
              <a:off x="4300954" y="4286977"/>
              <a:ext cx="1414747" cy="307777"/>
            </a:xfrm>
            <a:prstGeom prst="rect">
              <a:avLst/>
            </a:prstGeom>
            <a:noFill/>
          </p:spPr>
          <p:txBody>
            <a:bodyPr wrap="square" rtlCol="0">
              <a:spAutoFit/>
            </a:bodyPr>
            <a:lstStyle/>
            <a:p>
              <a:pPr algn="ctr" fontAlgn="ctr"/>
              <a:r>
                <a:rPr lang="en-US" sz="1400" dirty="0">
                  <a:latin typeface="Huawei Sans" panose="020C0503030203020204" pitchFamily="34" charset="0"/>
                </a:rPr>
                <a:t>DHCP relay</a:t>
              </a:r>
            </a:p>
          </p:txBody>
        </p:sp>
        <p:sp>
          <p:nvSpPr>
            <p:cNvPr id="52" name="文本框 51"/>
            <p:cNvSpPr txBox="1"/>
            <p:nvPr/>
          </p:nvSpPr>
          <p:spPr>
            <a:xfrm>
              <a:off x="1677717" y="4286977"/>
              <a:ext cx="1414747" cy="307777"/>
            </a:xfrm>
            <a:prstGeom prst="rect">
              <a:avLst/>
            </a:prstGeom>
            <a:noFill/>
          </p:spPr>
          <p:txBody>
            <a:bodyPr wrap="square" rtlCol="0">
              <a:spAutoFit/>
            </a:bodyPr>
            <a:lstStyle/>
            <a:p>
              <a:pPr algn="ctr" fontAlgn="ctr"/>
              <a:r>
                <a:rPr lang="en-US" sz="1400" dirty="0">
                  <a:latin typeface="Huawei Sans" panose="020C0503030203020204" pitchFamily="34" charset="0"/>
                </a:rPr>
                <a:t>Switch</a:t>
              </a:r>
              <a:endParaRPr lang="en-US" altLang="zh-CN" sz="1400" dirty="0">
                <a:latin typeface="Huawei Sans" panose="020C0503030203020204" pitchFamily="34" charset="0"/>
              </a:endParaRPr>
            </a:p>
          </p:txBody>
        </p:sp>
        <p:cxnSp>
          <p:nvCxnSpPr>
            <p:cNvPr id="53" name="直接箭头连接符 52"/>
            <p:cNvCxnSpPr>
              <a:stCxn id="28" idx="0"/>
            </p:cNvCxnSpPr>
            <p:nvPr/>
          </p:nvCxnSpPr>
          <p:spPr>
            <a:xfrm flipV="1">
              <a:off x="2385092" y="2862774"/>
              <a:ext cx="311809" cy="528608"/>
            </a:xfrm>
            <a:prstGeom prst="straightConnector1">
              <a:avLst/>
            </a:prstGeom>
            <a:ln w="19050">
              <a:solidFill>
                <a:srgbClr val="1163AB"/>
              </a:solidFill>
              <a:tailEnd type="triangle"/>
            </a:ln>
          </p:spPr>
          <p:style>
            <a:lnRef idx="1">
              <a:schemeClr val="accent1"/>
            </a:lnRef>
            <a:fillRef idx="0">
              <a:schemeClr val="accent1"/>
            </a:fillRef>
            <a:effectRef idx="0">
              <a:schemeClr val="accent1"/>
            </a:effectRef>
            <a:fontRef idx="minor">
              <a:schemeClr val="tx1"/>
            </a:fontRef>
          </p:style>
        </p:cxnSp>
        <p:sp>
          <p:nvSpPr>
            <p:cNvPr id="55" name="文本框 54"/>
            <p:cNvSpPr txBox="1"/>
            <p:nvPr/>
          </p:nvSpPr>
          <p:spPr>
            <a:xfrm>
              <a:off x="1743327" y="2258362"/>
              <a:ext cx="1838783" cy="523220"/>
            </a:xfrm>
            <a:prstGeom prst="rect">
              <a:avLst/>
            </a:prstGeom>
            <a:noFill/>
          </p:spPr>
          <p:txBody>
            <a:bodyPr wrap="square" rtlCol="0">
              <a:spAutoFit/>
            </a:bodyPr>
            <a:lstStyle/>
            <a:p>
              <a:pPr algn="ctr" fontAlgn="ctr"/>
              <a:r>
                <a:rPr lang="en-US" sz="1400" dirty="0">
                  <a:latin typeface="Huawei Sans" panose="020C0503030203020204" pitchFamily="34" charset="0"/>
                </a:rPr>
                <a:t>Download and run a Python script</a:t>
              </a:r>
            </a:p>
          </p:txBody>
        </p:sp>
        <p:cxnSp>
          <p:nvCxnSpPr>
            <p:cNvPr id="56" name="直接箭头连接符 55"/>
            <p:cNvCxnSpPr/>
            <p:nvPr/>
          </p:nvCxnSpPr>
          <p:spPr>
            <a:xfrm flipH="1">
              <a:off x="3057739" y="3608880"/>
              <a:ext cx="1329065" cy="0"/>
            </a:xfrm>
            <a:prstGeom prst="straightConnector1">
              <a:avLst/>
            </a:prstGeom>
            <a:ln w="19050">
              <a:solidFill>
                <a:srgbClr val="EC7061"/>
              </a:solidFill>
              <a:tailEnd type="triangle"/>
            </a:ln>
          </p:spPr>
          <p:style>
            <a:lnRef idx="1">
              <a:schemeClr val="accent1"/>
            </a:lnRef>
            <a:fillRef idx="0">
              <a:schemeClr val="accent1"/>
            </a:fillRef>
            <a:effectRef idx="0">
              <a:schemeClr val="accent1"/>
            </a:effectRef>
            <a:fontRef idx="minor">
              <a:schemeClr val="tx1"/>
            </a:fontRef>
          </p:style>
        </p:cxnSp>
        <p:cxnSp>
          <p:nvCxnSpPr>
            <p:cNvPr id="70" name="直接连接符 69"/>
            <p:cNvCxnSpPr>
              <a:cxnSpLocks noChangeAspect="1"/>
            </p:cNvCxnSpPr>
            <p:nvPr/>
          </p:nvCxnSpPr>
          <p:spPr>
            <a:xfrm flipV="1">
              <a:off x="6318018" y="2451895"/>
              <a:ext cx="2520000" cy="910693"/>
            </a:xfrm>
            <a:prstGeom prst="line">
              <a:avLst/>
            </a:prstGeom>
            <a:ln w="19050">
              <a:solidFill>
                <a:srgbClr val="EC7061"/>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71" name="直接连接符 70"/>
            <p:cNvCxnSpPr>
              <a:cxnSpLocks noChangeAspect="1"/>
            </p:cNvCxnSpPr>
            <p:nvPr/>
          </p:nvCxnSpPr>
          <p:spPr>
            <a:xfrm>
              <a:off x="6385534" y="4374052"/>
              <a:ext cx="2520000" cy="906102"/>
            </a:xfrm>
            <a:prstGeom prst="line">
              <a:avLst/>
            </a:prstGeom>
            <a:ln w="19050">
              <a:solidFill>
                <a:srgbClr val="EC7061"/>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72" name="直接连接符 71"/>
            <p:cNvCxnSpPr/>
            <p:nvPr/>
          </p:nvCxnSpPr>
          <p:spPr>
            <a:xfrm>
              <a:off x="6510171" y="3718968"/>
              <a:ext cx="2413910" cy="10380"/>
            </a:xfrm>
            <a:prstGeom prst="line">
              <a:avLst/>
            </a:prstGeom>
            <a:ln w="19050">
              <a:solidFill>
                <a:srgbClr val="EC7061"/>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sp>
          <p:nvSpPr>
            <p:cNvPr id="74" name="文本框 73"/>
            <p:cNvSpPr txBox="1"/>
            <p:nvPr/>
          </p:nvSpPr>
          <p:spPr>
            <a:xfrm rot="20378739">
              <a:off x="5911640" y="2343368"/>
              <a:ext cx="3104081" cy="523220"/>
            </a:xfrm>
            <a:prstGeom prst="rect">
              <a:avLst/>
            </a:prstGeom>
            <a:noFill/>
          </p:spPr>
          <p:txBody>
            <a:bodyPr wrap="square" rtlCol="0">
              <a:spAutoFit/>
            </a:bodyPr>
            <a:lstStyle/>
            <a:p>
              <a:pPr marL="342900" indent="-342900" algn="ctr" fontAlgn="ctr">
                <a:buFont typeface="+mj-ea"/>
                <a:buAutoNum type="circleNumDbPlain"/>
              </a:pPr>
              <a:r>
                <a:rPr lang="en-US" sz="1400" dirty="0">
                  <a:latin typeface="Huawei Sans" panose="020C0503030203020204" pitchFamily="34" charset="0"/>
                </a:rPr>
                <a:t>Obtain the IP address, script server name, and script name</a:t>
              </a:r>
            </a:p>
          </p:txBody>
        </p:sp>
        <p:sp>
          <p:nvSpPr>
            <p:cNvPr id="75" name="文本框 74"/>
            <p:cNvSpPr txBox="1"/>
            <p:nvPr/>
          </p:nvSpPr>
          <p:spPr>
            <a:xfrm>
              <a:off x="7021614" y="3174802"/>
              <a:ext cx="1989277" cy="523220"/>
            </a:xfrm>
            <a:prstGeom prst="rect">
              <a:avLst/>
            </a:prstGeom>
            <a:noFill/>
          </p:spPr>
          <p:txBody>
            <a:bodyPr wrap="square" rtlCol="0">
              <a:spAutoFit/>
            </a:bodyPr>
            <a:lstStyle/>
            <a:p>
              <a:pPr marL="342900" indent="-342900" algn="ctr" fontAlgn="ctr">
                <a:buFont typeface="+mj-ea"/>
                <a:buAutoNum type="circleNumDbPlain" startAt="2"/>
              </a:pPr>
              <a:r>
                <a:rPr lang="en-US" sz="1400" dirty="0">
                  <a:latin typeface="Huawei Sans" panose="020C0503030203020204" pitchFamily="34" charset="0"/>
                </a:rPr>
                <a:t>Download the Python script</a:t>
              </a:r>
            </a:p>
          </p:txBody>
        </p:sp>
        <p:sp>
          <p:nvSpPr>
            <p:cNvPr id="83" name="文本框 82"/>
            <p:cNvSpPr txBox="1"/>
            <p:nvPr/>
          </p:nvSpPr>
          <p:spPr>
            <a:xfrm rot="1176972">
              <a:off x="5719898" y="4769772"/>
              <a:ext cx="3120033" cy="523220"/>
            </a:xfrm>
            <a:prstGeom prst="rect">
              <a:avLst/>
            </a:prstGeom>
            <a:noFill/>
          </p:spPr>
          <p:txBody>
            <a:bodyPr wrap="square" rtlCol="0">
              <a:spAutoFit/>
            </a:bodyPr>
            <a:lstStyle/>
            <a:p>
              <a:pPr marL="342900" indent="-342900" algn="ctr" fontAlgn="ctr">
                <a:buFont typeface="+mj-ea"/>
                <a:buAutoNum type="circleNumDbPlain" startAt="3"/>
              </a:pPr>
              <a:r>
                <a:rPr lang="en-US" sz="1400" dirty="0">
                  <a:latin typeface="Huawei Sans" panose="020C0503030203020204" pitchFamily="34" charset="0"/>
                </a:rPr>
                <a:t>Download the system software and configuration file</a:t>
              </a:r>
            </a:p>
          </p:txBody>
        </p:sp>
      </p:grpSp>
      <p:sp>
        <p:nvSpPr>
          <p:cNvPr id="35" name="Oval 4"/>
          <p:cNvSpPr>
            <a:spLocks noChangeAspect="1"/>
          </p:cNvSpPr>
          <p:nvPr/>
        </p:nvSpPr>
        <p:spPr>
          <a:xfrm>
            <a:off x="5736963" y="2944482"/>
            <a:ext cx="252000" cy="252000"/>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auto">
              <a:spcBef>
                <a:spcPts val="0"/>
              </a:spcBef>
              <a:spcAft>
                <a:spcPts val="0"/>
              </a:spcAft>
            </a:pPr>
            <a:r>
              <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1</a:t>
            </a:r>
            <a:endParaRPr lang="zh-CN" alt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6" name="Oval 4"/>
          <p:cNvSpPr>
            <a:spLocks noChangeAspect="1"/>
          </p:cNvSpPr>
          <p:nvPr/>
        </p:nvSpPr>
        <p:spPr>
          <a:xfrm>
            <a:off x="5478533" y="4519566"/>
            <a:ext cx="252000" cy="252000"/>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auto">
              <a:spcBef>
                <a:spcPts val="0"/>
              </a:spcBef>
              <a:spcAft>
                <a:spcPts val="0"/>
              </a:spcAft>
            </a:pPr>
            <a:r>
              <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3</a:t>
            </a:r>
            <a:endParaRPr lang="zh-CN" alt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8" name="Oval 4"/>
          <p:cNvSpPr>
            <a:spLocks noChangeAspect="1"/>
          </p:cNvSpPr>
          <p:nvPr/>
        </p:nvSpPr>
        <p:spPr>
          <a:xfrm>
            <a:off x="6802986" y="3349029"/>
            <a:ext cx="252000" cy="252000"/>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auto">
              <a:spcBef>
                <a:spcPts val="0"/>
              </a:spcBef>
              <a:spcAft>
                <a:spcPts val="0"/>
              </a:spcAft>
            </a:pPr>
            <a:r>
              <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2</a:t>
            </a:r>
            <a:endParaRPr lang="zh-CN" alt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419637915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ctrTitle" sz="quarter"/>
          </p:nvPr>
        </p:nvSpPr>
        <p:spPr/>
        <p:txBody>
          <a:bodyPr/>
          <a:lstStyle/>
          <a:p>
            <a:r>
              <a:rPr lang="en-US"/>
              <a:t>OPS Fundamentals and Practices</a:t>
            </a:r>
            <a:endParaRPr lang="en-US" dirty="0"/>
          </a:p>
        </p:txBody>
      </p:sp>
      <p:sp>
        <p:nvSpPr>
          <p:cNvPr id="7" name="文本占位符 6"/>
          <p:cNvSpPr>
            <a:spLocks noGrp="1"/>
          </p:cNvSpPr>
          <p:nvPr>
            <p:ph type="body" sz="quarter" idx="10"/>
          </p:nvPr>
        </p:nvSpPr>
        <p:spPr/>
        <p:txBody>
          <a:bodyPr/>
          <a:lstStyle/>
          <a:p>
            <a:endParaRPr lang="zh-CN" altLang="en-US"/>
          </a:p>
        </p:txBody>
      </p:sp>
    </p:spTree>
    <p:extLst>
      <p:ext uri="{BB962C8B-B14F-4D97-AF65-F5344CB8AC3E}">
        <p14:creationId xmlns:p14="http://schemas.microsoft.com/office/powerpoint/2010/main" val="2512545749"/>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p:txBody>
          <a:bodyPr/>
          <a:lstStyle/>
          <a:p>
            <a:r>
              <a:rPr lang="en-US" sz="1800" dirty="0"/>
              <a:t>During conventional device health check, you need to log in to a device and run commands to check the hardware and service running status.</a:t>
            </a:r>
            <a:endParaRPr lang="en-US" altLang="zh-CN" sz="1800" dirty="0"/>
          </a:p>
          <a:p>
            <a:r>
              <a:rPr lang="en-US" sz="1800" dirty="0"/>
              <a:t>With the OPS function, a device can automatically run the health check commands, periodically collects health check results, and sends the results to a server for analysis. This function reduces maintenance workload. These commands are delivered through the Python scripts installed in the network device system instead of being remotely delivered. Therefore, you do not need to worry about network disconnection.</a:t>
            </a:r>
            <a:endParaRPr lang="en-US" altLang="zh-CN" sz="1800" dirty="0"/>
          </a:p>
        </p:txBody>
      </p:sp>
      <p:sp>
        <p:nvSpPr>
          <p:cNvPr id="2" name="标题 1"/>
          <p:cNvSpPr>
            <a:spLocks noGrp="1"/>
          </p:cNvSpPr>
          <p:nvPr>
            <p:ph type="title"/>
          </p:nvPr>
        </p:nvSpPr>
        <p:spPr/>
        <p:txBody>
          <a:bodyPr/>
          <a:lstStyle/>
          <a:p>
            <a:r>
              <a:rPr lang="en-US"/>
              <a:t>Scenario 2: Automatic Health Check</a:t>
            </a:r>
            <a:endParaRPr lang="en-US" dirty="0"/>
          </a:p>
        </p:txBody>
      </p:sp>
      <p:grpSp>
        <p:nvGrpSpPr>
          <p:cNvPr id="14" name="组合 13"/>
          <p:cNvGrpSpPr/>
          <p:nvPr/>
        </p:nvGrpSpPr>
        <p:grpSpPr>
          <a:xfrm>
            <a:off x="2136587" y="4111105"/>
            <a:ext cx="7747839" cy="1724690"/>
            <a:chOff x="1893518" y="3958687"/>
            <a:chExt cx="7747839" cy="1724690"/>
          </a:xfrm>
        </p:grpSpPr>
        <p:pic>
          <p:nvPicPr>
            <p:cNvPr id="6" name="图片 5"/>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1956827" y="4483231"/>
              <a:ext cx="868101" cy="767756"/>
            </a:xfrm>
            <a:prstGeom prst="rect">
              <a:avLst/>
            </a:prstGeom>
          </p:spPr>
        </p:pic>
        <p:pic>
          <p:nvPicPr>
            <p:cNvPr id="7" name="图片 6"/>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8762035" y="4483231"/>
              <a:ext cx="763929" cy="767756"/>
            </a:xfrm>
            <a:prstGeom prst="rect">
              <a:avLst/>
            </a:prstGeom>
          </p:spPr>
        </p:pic>
        <p:cxnSp>
          <p:nvCxnSpPr>
            <p:cNvPr id="9" name="直接连接符 8"/>
            <p:cNvCxnSpPr>
              <a:stCxn id="6" idx="3"/>
              <a:endCxn id="7" idx="1"/>
            </p:cNvCxnSpPr>
            <p:nvPr/>
          </p:nvCxnSpPr>
          <p:spPr>
            <a:xfrm>
              <a:off x="2824928" y="4867109"/>
              <a:ext cx="5937107" cy="0"/>
            </a:xfrm>
            <a:prstGeom prst="line">
              <a:avLst/>
            </a:prstGeom>
            <a:ln w="19050">
              <a:solidFill>
                <a:srgbClr val="1163AB"/>
              </a:solidFill>
            </a:ln>
          </p:spPr>
          <p:style>
            <a:lnRef idx="1">
              <a:schemeClr val="accent1"/>
            </a:lnRef>
            <a:fillRef idx="0">
              <a:schemeClr val="accent1"/>
            </a:fillRef>
            <a:effectRef idx="0">
              <a:schemeClr val="accent1"/>
            </a:effectRef>
            <a:fontRef idx="minor">
              <a:schemeClr val="tx1"/>
            </a:fontRef>
          </p:style>
        </p:cxnSp>
        <p:sp>
          <p:nvSpPr>
            <p:cNvPr id="8" name="Freeform 159"/>
            <p:cNvSpPr/>
            <p:nvPr/>
          </p:nvSpPr>
          <p:spPr>
            <a:xfrm flipH="1">
              <a:off x="5259715" y="4643155"/>
              <a:ext cx="1035329" cy="547602"/>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19050">
              <a:solidFill>
                <a:srgbClr val="1163AB"/>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 name="文本框 11"/>
            <p:cNvSpPr txBox="1"/>
            <p:nvPr/>
          </p:nvSpPr>
          <p:spPr>
            <a:xfrm>
              <a:off x="3775521" y="3958687"/>
              <a:ext cx="4178461" cy="584775"/>
            </a:xfrm>
            <a:prstGeom prst="rect">
              <a:avLst/>
            </a:prstGeom>
            <a:noFill/>
          </p:spPr>
          <p:txBody>
            <a:bodyPr wrap="square" rtlCol="0">
              <a:spAutoFit/>
            </a:bodyPr>
            <a:lstStyle/>
            <a:p>
              <a:pPr algn="ctr" fontAlgn="ctr"/>
              <a:r>
                <a:rPr lang="en-US" sz="1600" dirty="0">
                  <a:latin typeface="Huawei Sans" panose="020C0503030203020204" pitchFamily="34" charset="0"/>
                </a:rPr>
                <a:t>Automatically collects and sends device health information</a:t>
              </a:r>
            </a:p>
          </p:txBody>
        </p:sp>
        <p:sp>
          <p:nvSpPr>
            <p:cNvPr id="13" name="文本框 12"/>
            <p:cNvSpPr txBox="1"/>
            <p:nvPr/>
          </p:nvSpPr>
          <p:spPr>
            <a:xfrm>
              <a:off x="1893518" y="5344823"/>
              <a:ext cx="994717" cy="338554"/>
            </a:xfrm>
            <a:prstGeom prst="rect">
              <a:avLst/>
            </a:prstGeom>
            <a:noFill/>
          </p:spPr>
          <p:txBody>
            <a:bodyPr wrap="square" rtlCol="0">
              <a:spAutoFit/>
            </a:bodyPr>
            <a:lstStyle/>
            <a:p>
              <a:pPr algn="ctr" fontAlgn="ctr"/>
              <a:r>
                <a:rPr lang="en-US" sz="1600" dirty="0">
                  <a:latin typeface="Huawei Sans" panose="020C0503030203020204" pitchFamily="34" charset="0"/>
                </a:rPr>
                <a:t>Switch</a:t>
              </a:r>
              <a:endParaRPr lang="en-US" altLang="zh-CN" sz="1600" dirty="0">
                <a:latin typeface="Huawei Sans" panose="020C0503030203020204" pitchFamily="34" charset="0"/>
              </a:endParaRPr>
            </a:p>
          </p:txBody>
        </p:sp>
        <p:sp>
          <p:nvSpPr>
            <p:cNvPr id="15" name="文本框 14"/>
            <p:cNvSpPr txBox="1"/>
            <p:nvPr/>
          </p:nvSpPr>
          <p:spPr>
            <a:xfrm>
              <a:off x="8646640" y="5344823"/>
              <a:ext cx="994717" cy="338554"/>
            </a:xfrm>
            <a:prstGeom prst="rect">
              <a:avLst/>
            </a:prstGeom>
            <a:noFill/>
          </p:spPr>
          <p:txBody>
            <a:bodyPr wrap="square" rtlCol="0">
              <a:spAutoFit/>
            </a:bodyPr>
            <a:lstStyle/>
            <a:p>
              <a:pPr algn="ctr" fontAlgn="ctr"/>
              <a:r>
                <a:rPr lang="en-US" sz="1600" dirty="0">
                  <a:latin typeface="Huawei Sans" panose="020C0503030203020204" pitchFamily="34" charset="0"/>
                </a:rPr>
                <a:t>Server</a:t>
              </a:r>
              <a:endParaRPr lang="en-US" altLang="zh-CN" sz="1600" dirty="0">
                <a:latin typeface="Huawei Sans" panose="020C0503030203020204" pitchFamily="34" charset="0"/>
              </a:endParaRPr>
            </a:p>
          </p:txBody>
        </p:sp>
        <p:cxnSp>
          <p:nvCxnSpPr>
            <p:cNvPr id="11" name="直接箭头连接符 10"/>
            <p:cNvCxnSpPr/>
            <p:nvPr/>
          </p:nvCxnSpPr>
          <p:spPr>
            <a:xfrm>
              <a:off x="3213903" y="4560402"/>
              <a:ext cx="5278056" cy="0"/>
            </a:xfrm>
            <a:prstGeom prst="straightConnector1">
              <a:avLst/>
            </a:prstGeom>
            <a:ln w="19050">
              <a:solidFill>
                <a:srgbClr val="EC7061"/>
              </a:solidFill>
              <a:tailEnd type="triangle"/>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049127262"/>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p:txBody>
          <a:bodyPr/>
          <a:lstStyle/>
          <a:p>
            <a:r>
              <a:rPr lang="en-US" sz="2000" dirty="0"/>
              <a:t>A network device subscribes to the configuration file saving events through the maintenance assistant. After the configuration is saved, the device automatically runs the Python script and sends its configuration file to the server for backup, reducing the manual backup workload.</a:t>
            </a:r>
            <a:endParaRPr lang="en-US" altLang="zh-CN" sz="2000" dirty="0"/>
          </a:p>
        </p:txBody>
      </p:sp>
      <p:sp>
        <p:nvSpPr>
          <p:cNvPr id="2" name="标题 1"/>
          <p:cNvSpPr>
            <a:spLocks noGrp="1"/>
          </p:cNvSpPr>
          <p:nvPr>
            <p:ph type="title"/>
          </p:nvPr>
        </p:nvSpPr>
        <p:spPr/>
        <p:txBody>
          <a:bodyPr/>
          <a:lstStyle/>
          <a:p>
            <a:r>
              <a:rPr lang="en-US" dirty="0"/>
              <a:t>Scenario 3: Automatic Backup of Configuration Files</a:t>
            </a:r>
          </a:p>
        </p:txBody>
      </p:sp>
      <p:grpSp>
        <p:nvGrpSpPr>
          <p:cNvPr id="14" name="组合 13"/>
          <p:cNvGrpSpPr/>
          <p:nvPr/>
        </p:nvGrpSpPr>
        <p:grpSpPr>
          <a:xfrm>
            <a:off x="2233901" y="2980986"/>
            <a:ext cx="7747839" cy="1789810"/>
            <a:chOff x="1893518" y="3944367"/>
            <a:chExt cx="7747839" cy="1789810"/>
          </a:xfrm>
        </p:grpSpPr>
        <p:pic>
          <p:nvPicPr>
            <p:cNvPr id="15" name="图片 14"/>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1956827" y="4483231"/>
              <a:ext cx="868101" cy="767756"/>
            </a:xfrm>
            <a:prstGeom prst="rect">
              <a:avLst/>
            </a:prstGeom>
          </p:spPr>
        </p:pic>
        <p:pic>
          <p:nvPicPr>
            <p:cNvPr id="16" name="图片 15"/>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8762035" y="4483231"/>
              <a:ext cx="763929" cy="767756"/>
            </a:xfrm>
            <a:prstGeom prst="rect">
              <a:avLst/>
            </a:prstGeom>
          </p:spPr>
        </p:pic>
        <p:cxnSp>
          <p:nvCxnSpPr>
            <p:cNvPr id="17" name="直接连接符 16"/>
            <p:cNvCxnSpPr>
              <a:stCxn id="15" idx="3"/>
              <a:endCxn id="16" idx="1"/>
            </p:cNvCxnSpPr>
            <p:nvPr/>
          </p:nvCxnSpPr>
          <p:spPr>
            <a:xfrm>
              <a:off x="2824928" y="4867109"/>
              <a:ext cx="5937107" cy="0"/>
            </a:xfrm>
            <a:prstGeom prst="line">
              <a:avLst/>
            </a:prstGeom>
            <a:ln w="19050">
              <a:solidFill>
                <a:srgbClr val="1163AB"/>
              </a:solidFill>
            </a:ln>
          </p:spPr>
          <p:style>
            <a:lnRef idx="1">
              <a:schemeClr val="accent1"/>
            </a:lnRef>
            <a:fillRef idx="0">
              <a:schemeClr val="accent1"/>
            </a:fillRef>
            <a:effectRef idx="0">
              <a:schemeClr val="accent1"/>
            </a:effectRef>
            <a:fontRef idx="minor">
              <a:schemeClr val="tx1"/>
            </a:fontRef>
          </p:style>
        </p:cxnSp>
        <p:sp>
          <p:nvSpPr>
            <p:cNvPr id="18" name="Freeform 159"/>
            <p:cNvSpPr/>
            <p:nvPr/>
          </p:nvSpPr>
          <p:spPr>
            <a:xfrm flipH="1">
              <a:off x="5259715" y="4643155"/>
              <a:ext cx="1035329" cy="547602"/>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19050">
              <a:solidFill>
                <a:srgbClr val="1163AB"/>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 name="文本框 18"/>
            <p:cNvSpPr txBox="1"/>
            <p:nvPr/>
          </p:nvSpPr>
          <p:spPr>
            <a:xfrm>
              <a:off x="3704250" y="3944367"/>
              <a:ext cx="4178461" cy="584775"/>
            </a:xfrm>
            <a:prstGeom prst="rect">
              <a:avLst/>
            </a:prstGeom>
            <a:noFill/>
          </p:spPr>
          <p:txBody>
            <a:bodyPr wrap="square" rtlCol="0">
              <a:spAutoFit/>
            </a:bodyPr>
            <a:lstStyle/>
            <a:p>
              <a:pPr algn="ctr" fontAlgn="ctr"/>
              <a:r>
                <a:rPr lang="en-US" sz="1600" dirty="0">
                  <a:latin typeface="Huawei Sans" panose="020C0503030203020204" pitchFamily="34" charset="0"/>
                </a:rPr>
                <a:t>Automatically back up the configuration file to the server</a:t>
              </a:r>
              <a:endParaRPr lang="en-US" altLang="zh-CN" sz="1600" dirty="0">
                <a:latin typeface="Huawei Sans" panose="020C0503030203020204" pitchFamily="34" charset="0"/>
              </a:endParaRPr>
            </a:p>
          </p:txBody>
        </p:sp>
        <p:sp>
          <p:nvSpPr>
            <p:cNvPr id="20" name="文本框 19"/>
            <p:cNvSpPr txBox="1"/>
            <p:nvPr/>
          </p:nvSpPr>
          <p:spPr>
            <a:xfrm>
              <a:off x="1893518" y="5395623"/>
              <a:ext cx="994717" cy="338554"/>
            </a:xfrm>
            <a:prstGeom prst="rect">
              <a:avLst/>
            </a:prstGeom>
            <a:noFill/>
          </p:spPr>
          <p:txBody>
            <a:bodyPr wrap="square" rtlCol="0">
              <a:spAutoFit/>
            </a:bodyPr>
            <a:lstStyle/>
            <a:p>
              <a:pPr algn="ctr" fontAlgn="ctr"/>
              <a:r>
                <a:rPr lang="en-US" sz="1600" dirty="0">
                  <a:latin typeface="Huawei Sans" panose="020C0503030203020204" pitchFamily="34" charset="0"/>
                </a:rPr>
                <a:t>Switch</a:t>
              </a:r>
              <a:endParaRPr lang="en-US" altLang="zh-CN" sz="1600" dirty="0">
                <a:latin typeface="Huawei Sans" panose="020C0503030203020204" pitchFamily="34" charset="0"/>
              </a:endParaRPr>
            </a:p>
          </p:txBody>
        </p:sp>
        <p:sp>
          <p:nvSpPr>
            <p:cNvPr id="21" name="文本框 20"/>
            <p:cNvSpPr txBox="1"/>
            <p:nvPr/>
          </p:nvSpPr>
          <p:spPr>
            <a:xfrm>
              <a:off x="8646640" y="5395623"/>
              <a:ext cx="994717" cy="338554"/>
            </a:xfrm>
            <a:prstGeom prst="rect">
              <a:avLst/>
            </a:prstGeom>
            <a:noFill/>
          </p:spPr>
          <p:txBody>
            <a:bodyPr wrap="square" rtlCol="0">
              <a:spAutoFit/>
            </a:bodyPr>
            <a:lstStyle/>
            <a:p>
              <a:pPr algn="ctr" fontAlgn="ctr"/>
              <a:r>
                <a:rPr lang="en-US" sz="1600" dirty="0">
                  <a:latin typeface="Huawei Sans" panose="020C0503030203020204" pitchFamily="34" charset="0"/>
                </a:rPr>
                <a:t>Server</a:t>
              </a:r>
              <a:endParaRPr lang="en-US" altLang="zh-CN" sz="1600" dirty="0">
                <a:latin typeface="Huawei Sans" panose="020C0503030203020204" pitchFamily="34" charset="0"/>
              </a:endParaRPr>
            </a:p>
          </p:txBody>
        </p:sp>
        <p:cxnSp>
          <p:nvCxnSpPr>
            <p:cNvPr id="22" name="直接箭头连接符 21"/>
            <p:cNvCxnSpPr/>
            <p:nvPr/>
          </p:nvCxnSpPr>
          <p:spPr>
            <a:xfrm>
              <a:off x="3213903" y="4560402"/>
              <a:ext cx="5278056" cy="0"/>
            </a:xfrm>
            <a:prstGeom prst="straightConnector1">
              <a:avLst/>
            </a:prstGeom>
            <a:ln w="19050">
              <a:solidFill>
                <a:srgbClr val="EC7061"/>
              </a:solidFill>
              <a:tailEnd type="triangle"/>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322709197"/>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p:txBody>
          <a:bodyPr/>
          <a:lstStyle/>
          <a:p>
            <a:pPr marL="457017" indent="-457017" fontAlgn="auto"/>
            <a:r>
              <a:rPr lang="en-US" dirty="0">
                <a:solidFill>
                  <a:schemeClr val="bg1">
                    <a:lumMod val="50000"/>
                  </a:schemeClr>
                </a:solidFill>
                <a:latin typeface="Huawei Sans" panose="020C0503030203020204" pitchFamily="34" charset="0"/>
                <a:ea typeface="方正兰亭黑简体" panose="02000000000000000000" pitchFamily="2" charset="-122"/>
              </a:rPr>
              <a:t>OPS Overview</a:t>
            </a:r>
            <a:endParaRPr lang="en-US" altLang="zh-CN" dirty="0">
              <a:solidFill>
                <a:schemeClr val="bg1">
                  <a:lumMod val="50000"/>
                </a:schemeClr>
              </a:solidFill>
              <a:latin typeface="Huawei Sans" panose="020C0503030203020204" pitchFamily="34" charset="0"/>
              <a:ea typeface="方正兰亭黑简体" panose="02000000000000000000" pitchFamily="2" charset="-122"/>
            </a:endParaRPr>
          </a:p>
          <a:p>
            <a:pPr marL="457017" indent="-457017" fontAlgn="auto"/>
            <a:r>
              <a:rPr lang="en-US" dirty="0">
                <a:solidFill>
                  <a:schemeClr val="bg1">
                    <a:lumMod val="50000"/>
                  </a:schemeClr>
                </a:solidFill>
                <a:latin typeface="Huawei Sans" panose="020C0503030203020204" pitchFamily="34" charset="0"/>
                <a:ea typeface="方正兰亭黑简体" panose="02000000000000000000" pitchFamily="2" charset="-122"/>
              </a:rPr>
              <a:t>OPS Fundamentals </a:t>
            </a:r>
            <a:endParaRPr lang="en-US" altLang="zh-CN" dirty="0">
              <a:solidFill>
                <a:schemeClr val="bg1">
                  <a:lumMod val="50000"/>
                </a:schemeClr>
              </a:solidFill>
              <a:latin typeface="Huawei Sans" panose="020C0503030203020204" pitchFamily="34" charset="0"/>
              <a:ea typeface="方正兰亭黑简体" panose="02000000000000000000" pitchFamily="2" charset="-122"/>
            </a:endParaRPr>
          </a:p>
          <a:p>
            <a:pPr marL="457017" indent="-457017" fontAlgn="auto"/>
            <a:r>
              <a:rPr lang="en-US" dirty="0">
                <a:solidFill>
                  <a:schemeClr val="bg1">
                    <a:lumMod val="50000"/>
                  </a:schemeClr>
                </a:solidFill>
                <a:latin typeface="Huawei Sans" panose="020C0503030203020204" pitchFamily="34" charset="0"/>
                <a:ea typeface="方正兰亭黑简体" panose="02000000000000000000" pitchFamily="2" charset="-122"/>
              </a:rPr>
              <a:t>OPS Application Scenarios</a:t>
            </a:r>
            <a:endParaRPr lang="en-US" altLang="zh-CN" dirty="0">
              <a:solidFill>
                <a:schemeClr val="bg1">
                  <a:lumMod val="50000"/>
                </a:schemeClr>
              </a:solidFill>
              <a:latin typeface="Huawei Sans" panose="020C0503030203020204" pitchFamily="34" charset="0"/>
              <a:ea typeface="方正兰亭黑简体" panose="02000000000000000000" pitchFamily="2" charset="-122"/>
            </a:endParaRPr>
          </a:p>
          <a:p>
            <a:pPr marL="457017" indent="-457017" fontAlgn="auto"/>
            <a:r>
              <a:rPr lang="en-US" b="1" dirty="0">
                <a:latin typeface="Huawei Sans" panose="020C0503030203020204" pitchFamily="34" charset="0"/>
                <a:ea typeface="方正兰亭黑简体" panose="02000000000000000000" pitchFamily="2" charset="-122"/>
              </a:rPr>
              <a:t>OPS Configuration Practices</a:t>
            </a:r>
            <a:endParaRPr lang="en-US" altLang="zh-CN" b="1" dirty="0">
              <a:latin typeface="Huawei Sans" panose="020C0503030203020204" pitchFamily="34" charset="0"/>
              <a:ea typeface="方正兰亭黑简体" panose="02000000000000000000" pitchFamily="2" charset="-122"/>
            </a:endParaRPr>
          </a:p>
          <a:p>
            <a:endParaRPr lang="en-US" altLang="zh-CN" dirty="0"/>
          </a:p>
        </p:txBody>
      </p:sp>
    </p:spTree>
    <p:extLst>
      <p:ext uri="{BB962C8B-B14F-4D97-AF65-F5344CB8AC3E}">
        <p14:creationId xmlns:p14="http://schemas.microsoft.com/office/powerpoint/2010/main" val="1015436061"/>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左大括号 42"/>
          <p:cNvSpPr/>
          <p:nvPr/>
        </p:nvSpPr>
        <p:spPr>
          <a:xfrm>
            <a:off x="7422309" y="4620244"/>
            <a:ext cx="786356" cy="850790"/>
          </a:xfrm>
          <a:prstGeom prst="leftBrace">
            <a:avLst>
              <a:gd name="adj1" fmla="val 6337"/>
              <a:gd name="adj2" fmla="val 49370"/>
            </a:avLst>
          </a:prstGeom>
          <a:ln w="76200"/>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altLang="zh-CN" sz="1400" dirty="0">
              <a:latin typeface="Huawei Sans" panose="020C0503030203020204" pitchFamily="34" charset="0"/>
            </a:endParaRPr>
          </a:p>
        </p:txBody>
      </p:sp>
      <p:sp>
        <p:nvSpPr>
          <p:cNvPr id="27" name="左大括号 26"/>
          <p:cNvSpPr/>
          <p:nvPr/>
        </p:nvSpPr>
        <p:spPr>
          <a:xfrm>
            <a:off x="3418917" y="5022147"/>
            <a:ext cx="1109483" cy="850790"/>
          </a:xfrm>
          <a:prstGeom prst="leftBrace">
            <a:avLst>
              <a:gd name="adj1" fmla="val 6337"/>
              <a:gd name="adj2" fmla="val 49370"/>
            </a:avLst>
          </a:prstGeom>
          <a:ln w="76200"/>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altLang="zh-CN" sz="1400" dirty="0">
              <a:latin typeface="Huawei Sans" panose="020C0503030203020204" pitchFamily="34" charset="0"/>
            </a:endParaRPr>
          </a:p>
        </p:txBody>
      </p:sp>
      <p:sp>
        <p:nvSpPr>
          <p:cNvPr id="7" name="文本占位符 6"/>
          <p:cNvSpPr>
            <a:spLocks noGrp="1"/>
          </p:cNvSpPr>
          <p:nvPr>
            <p:ph type="body" sz="quarter" idx="10"/>
          </p:nvPr>
        </p:nvSpPr>
        <p:spPr/>
        <p:txBody>
          <a:bodyPr/>
          <a:lstStyle/>
          <a:p>
            <a:r>
              <a:rPr lang="en-US" sz="1600" dirty="0"/>
              <a:t>The configuration roadmap is as follows: The core is to compile Python scripts, which will be detailed later. For the operation modes and involved commands of the other three steps, see the following figure.</a:t>
            </a:r>
          </a:p>
          <a:p>
            <a:endParaRPr lang="en-US" altLang="zh-CN" sz="1600" dirty="0"/>
          </a:p>
        </p:txBody>
      </p:sp>
      <p:sp>
        <p:nvSpPr>
          <p:cNvPr id="2" name="标题 1"/>
          <p:cNvSpPr>
            <a:spLocks noGrp="1"/>
          </p:cNvSpPr>
          <p:nvPr>
            <p:ph type="title"/>
          </p:nvPr>
        </p:nvSpPr>
        <p:spPr/>
        <p:txBody>
          <a:bodyPr/>
          <a:lstStyle/>
          <a:p>
            <a:r>
              <a:rPr lang="en-US"/>
              <a:t>Configuration Roadmap</a:t>
            </a:r>
            <a:endParaRPr lang="en-US" dirty="0"/>
          </a:p>
        </p:txBody>
      </p:sp>
      <p:sp>
        <p:nvSpPr>
          <p:cNvPr id="17" name="圆角矩形 16"/>
          <p:cNvSpPr/>
          <p:nvPr/>
        </p:nvSpPr>
        <p:spPr>
          <a:xfrm>
            <a:off x="883048" y="3190134"/>
            <a:ext cx="2754775" cy="510151"/>
          </a:xfrm>
          <a:prstGeom prst="roundRect">
            <a:avLst/>
          </a:prstGeom>
          <a:solidFill>
            <a:srgbClr val="00B0F0"/>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400" dirty="0">
                <a:latin typeface="Huawei Sans" panose="020C0503030203020204" pitchFamily="34" charset="0"/>
              </a:rPr>
              <a:t>Upload a Python script</a:t>
            </a:r>
          </a:p>
        </p:txBody>
      </p:sp>
      <p:sp>
        <p:nvSpPr>
          <p:cNvPr id="18" name="圆角矩形 17"/>
          <p:cNvSpPr/>
          <p:nvPr/>
        </p:nvSpPr>
        <p:spPr>
          <a:xfrm>
            <a:off x="883047" y="4198263"/>
            <a:ext cx="2754775" cy="510151"/>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400" dirty="0">
                <a:latin typeface="Huawei Sans" panose="020C0503030203020204" pitchFamily="34" charset="0"/>
              </a:rPr>
              <a:t>Install the Python script</a:t>
            </a:r>
          </a:p>
        </p:txBody>
      </p:sp>
      <p:sp>
        <p:nvSpPr>
          <p:cNvPr id="19" name="圆角矩形 18"/>
          <p:cNvSpPr/>
          <p:nvPr/>
        </p:nvSpPr>
        <p:spPr>
          <a:xfrm>
            <a:off x="883048" y="5206391"/>
            <a:ext cx="2754775" cy="510151"/>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400" dirty="0">
                <a:latin typeface="Huawei Sans" panose="020C0503030203020204" pitchFamily="34" charset="0"/>
              </a:rPr>
              <a:t>Run the Python script</a:t>
            </a:r>
          </a:p>
        </p:txBody>
      </p:sp>
      <p:cxnSp>
        <p:nvCxnSpPr>
          <p:cNvPr id="20" name="直接箭头连接符 19"/>
          <p:cNvCxnSpPr>
            <a:stCxn id="17" idx="2"/>
            <a:endCxn id="18" idx="0"/>
          </p:cNvCxnSpPr>
          <p:nvPr/>
        </p:nvCxnSpPr>
        <p:spPr>
          <a:xfrm flipH="1">
            <a:off x="2260435" y="3700285"/>
            <a:ext cx="1" cy="497978"/>
          </a:xfrm>
          <a:prstGeom prst="straightConnector1">
            <a:avLst/>
          </a:prstGeom>
          <a:ln w="19050">
            <a:tailEnd type="triangle"/>
          </a:ln>
        </p:spPr>
        <p:style>
          <a:lnRef idx="1">
            <a:schemeClr val="accent1"/>
          </a:lnRef>
          <a:fillRef idx="0">
            <a:schemeClr val="accent1"/>
          </a:fillRef>
          <a:effectRef idx="0">
            <a:schemeClr val="accent1"/>
          </a:effectRef>
          <a:fontRef idx="minor">
            <a:schemeClr val="tx1"/>
          </a:fontRef>
        </p:style>
      </p:cxnSp>
      <p:cxnSp>
        <p:nvCxnSpPr>
          <p:cNvPr id="21" name="直接箭头连接符 20"/>
          <p:cNvCxnSpPr/>
          <p:nvPr/>
        </p:nvCxnSpPr>
        <p:spPr>
          <a:xfrm flipH="1">
            <a:off x="2260433" y="4674388"/>
            <a:ext cx="1" cy="532003"/>
          </a:xfrm>
          <a:prstGeom prst="straightConnector1">
            <a:avLst/>
          </a:prstGeom>
          <a:ln w="19050">
            <a:tailEnd type="triangle"/>
          </a:ln>
        </p:spPr>
        <p:style>
          <a:lnRef idx="1">
            <a:schemeClr val="accent1"/>
          </a:lnRef>
          <a:fillRef idx="0">
            <a:schemeClr val="accent1"/>
          </a:fillRef>
          <a:effectRef idx="0">
            <a:schemeClr val="accent1"/>
          </a:effectRef>
          <a:fontRef idx="minor">
            <a:schemeClr val="tx1"/>
          </a:fontRef>
        </p:style>
      </p:cxnSp>
      <p:sp>
        <p:nvSpPr>
          <p:cNvPr id="23" name="圆角矩形 22"/>
          <p:cNvSpPr/>
          <p:nvPr/>
        </p:nvSpPr>
        <p:spPr>
          <a:xfrm>
            <a:off x="883048" y="2182005"/>
            <a:ext cx="2754775" cy="510151"/>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400" dirty="0">
                <a:latin typeface="Huawei Sans" panose="020C0503030203020204" pitchFamily="34" charset="0"/>
              </a:rPr>
              <a:t>Compile the Python script</a:t>
            </a:r>
          </a:p>
        </p:txBody>
      </p:sp>
      <p:cxnSp>
        <p:nvCxnSpPr>
          <p:cNvPr id="24" name="直接箭头连接符 23"/>
          <p:cNvCxnSpPr>
            <a:stCxn id="23" idx="2"/>
            <a:endCxn id="17" idx="0"/>
          </p:cNvCxnSpPr>
          <p:nvPr/>
        </p:nvCxnSpPr>
        <p:spPr>
          <a:xfrm>
            <a:off x="2260436" y="2692156"/>
            <a:ext cx="0" cy="497978"/>
          </a:xfrm>
          <a:prstGeom prst="straightConnector1">
            <a:avLst/>
          </a:prstGeom>
          <a:ln w="19050">
            <a:tailEnd type="triangle"/>
          </a:ln>
        </p:spPr>
        <p:style>
          <a:lnRef idx="1">
            <a:schemeClr val="accent1"/>
          </a:lnRef>
          <a:fillRef idx="0">
            <a:schemeClr val="accent1"/>
          </a:fillRef>
          <a:effectRef idx="0">
            <a:schemeClr val="accent1"/>
          </a:effectRef>
          <a:fontRef idx="minor">
            <a:schemeClr val="tx1"/>
          </a:fontRef>
        </p:style>
      </p:cxnSp>
      <p:sp>
        <p:nvSpPr>
          <p:cNvPr id="15" name="矩形 14"/>
          <p:cNvSpPr/>
          <p:nvPr/>
        </p:nvSpPr>
        <p:spPr>
          <a:xfrm>
            <a:off x="4762780" y="4820162"/>
            <a:ext cx="2766591" cy="456688"/>
          </a:xfrm>
          <a:prstGeom prst="rect">
            <a:avLst/>
          </a:prstGeom>
          <a:solidFill>
            <a:srgbClr val="F4A9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400" dirty="0">
                <a:latin typeface="Huawei Sans" panose="020C0503030203020204" pitchFamily="34" charset="0"/>
              </a:rPr>
              <a:t>Through the maintenance assistant</a:t>
            </a:r>
          </a:p>
        </p:txBody>
      </p:sp>
      <p:sp>
        <p:nvSpPr>
          <p:cNvPr id="30" name="矩形 29"/>
          <p:cNvSpPr/>
          <p:nvPr/>
        </p:nvSpPr>
        <p:spPr>
          <a:xfrm>
            <a:off x="4762780" y="5503113"/>
            <a:ext cx="2772337" cy="397675"/>
          </a:xfrm>
          <a:prstGeom prst="rect">
            <a:avLst/>
          </a:prstGeom>
          <a:solidFill>
            <a:srgbClr val="00B0F0"/>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400" dirty="0">
                <a:latin typeface="Huawei Sans" panose="020C0503030203020204" pitchFamily="34" charset="0"/>
              </a:rPr>
              <a:t>Through the CLI (manual)</a:t>
            </a:r>
          </a:p>
        </p:txBody>
      </p:sp>
      <p:sp>
        <p:nvSpPr>
          <p:cNvPr id="33" name="矩形 32"/>
          <p:cNvSpPr/>
          <p:nvPr/>
        </p:nvSpPr>
        <p:spPr>
          <a:xfrm>
            <a:off x="8422162" y="4431950"/>
            <a:ext cx="2446032" cy="393912"/>
          </a:xfrm>
          <a:prstGeom prst="rect">
            <a:avLst/>
          </a:prstGeom>
          <a:solidFill>
            <a:srgbClr val="F4A9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400" dirty="0">
                <a:latin typeface="Huawei Sans" panose="020C0503030203020204" pitchFamily="34" charset="0"/>
              </a:rPr>
              <a:t>Command assistant</a:t>
            </a:r>
          </a:p>
        </p:txBody>
      </p:sp>
      <p:sp>
        <p:nvSpPr>
          <p:cNvPr id="35" name="矩形 34"/>
          <p:cNvSpPr/>
          <p:nvPr/>
        </p:nvSpPr>
        <p:spPr>
          <a:xfrm>
            <a:off x="8422162" y="5192112"/>
            <a:ext cx="2442500" cy="404518"/>
          </a:xfrm>
          <a:prstGeom prst="rect">
            <a:avLst/>
          </a:prstGeom>
          <a:solidFill>
            <a:srgbClr val="F4A9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400" dirty="0">
                <a:latin typeface="Huawei Sans" panose="020C0503030203020204" pitchFamily="34" charset="0"/>
              </a:rPr>
              <a:t>Script assistant</a:t>
            </a:r>
          </a:p>
        </p:txBody>
      </p:sp>
      <p:sp>
        <p:nvSpPr>
          <p:cNvPr id="29" name="文本框 28"/>
          <p:cNvSpPr txBox="1"/>
          <p:nvPr/>
        </p:nvSpPr>
        <p:spPr>
          <a:xfrm>
            <a:off x="4741016" y="5953535"/>
            <a:ext cx="2945958" cy="307777"/>
          </a:xfrm>
          <a:prstGeom prst="rect">
            <a:avLst/>
          </a:prstGeom>
          <a:noFill/>
        </p:spPr>
        <p:txBody>
          <a:bodyPr wrap="square" rtlCol="0" anchor="ctr">
            <a:spAutoFit/>
          </a:bodyPr>
          <a:lstStyle/>
          <a:p>
            <a:pPr fontAlgn="ctr"/>
            <a:r>
              <a:rPr lang="en-US" sz="1400" dirty="0">
                <a:latin typeface="Huawei Sans" panose="020C0503030203020204" pitchFamily="34" charset="0"/>
              </a:rPr>
              <a:t>ops run python </a:t>
            </a:r>
            <a:r>
              <a:rPr lang="en-US" sz="1400" i="1" dirty="0">
                <a:latin typeface="Huawei Sans" panose="020C0503030203020204" pitchFamily="34" charset="0"/>
              </a:rPr>
              <a:t>file-name</a:t>
            </a:r>
            <a:endParaRPr lang="en-US" altLang="zh-CN" sz="1400" i="1" dirty="0">
              <a:latin typeface="Huawei Sans" panose="020C0503030203020204" pitchFamily="34" charset="0"/>
            </a:endParaRPr>
          </a:p>
        </p:txBody>
      </p:sp>
      <p:sp>
        <p:nvSpPr>
          <p:cNvPr id="36" name="矩形 35"/>
          <p:cNvSpPr/>
          <p:nvPr/>
        </p:nvSpPr>
        <p:spPr>
          <a:xfrm>
            <a:off x="4762781" y="5900788"/>
            <a:ext cx="2772336" cy="386668"/>
          </a:xfrm>
          <a:prstGeom prst="rect">
            <a:avLst/>
          </a:prstGeom>
          <a:no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ndParaRPr>
          </a:p>
        </p:txBody>
      </p:sp>
      <p:grpSp>
        <p:nvGrpSpPr>
          <p:cNvPr id="51" name="组合 50"/>
          <p:cNvGrpSpPr/>
          <p:nvPr/>
        </p:nvGrpSpPr>
        <p:grpSpPr>
          <a:xfrm>
            <a:off x="3637825" y="4210246"/>
            <a:ext cx="3897292" cy="386668"/>
            <a:chOff x="3498930" y="4202085"/>
            <a:chExt cx="3897292" cy="386668"/>
          </a:xfrm>
        </p:grpSpPr>
        <p:cxnSp>
          <p:nvCxnSpPr>
            <p:cNvPr id="45" name="直接箭头连接符 44"/>
            <p:cNvCxnSpPr/>
            <p:nvPr/>
          </p:nvCxnSpPr>
          <p:spPr>
            <a:xfrm flipH="1">
              <a:off x="3498930" y="4395420"/>
              <a:ext cx="911748" cy="0"/>
            </a:xfrm>
            <a:prstGeom prst="straightConnector1">
              <a:avLst/>
            </a:prstGeom>
            <a:ln w="76200">
              <a:tailEnd type="triangle"/>
            </a:ln>
          </p:spPr>
          <p:style>
            <a:lnRef idx="1">
              <a:schemeClr val="accent1"/>
            </a:lnRef>
            <a:fillRef idx="0">
              <a:schemeClr val="accent1"/>
            </a:fillRef>
            <a:effectRef idx="0">
              <a:schemeClr val="accent1"/>
            </a:effectRef>
            <a:fontRef idx="minor">
              <a:schemeClr val="tx1"/>
            </a:fontRef>
          </p:style>
        </p:cxnSp>
        <p:sp>
          <p:nvSpPr>
            <p:cNvPr id="47" name="文本框 46"/>
            <p:cNvSpPr txBox="1"/>
            <p:nvPr/>
          </p:nvSpPr>
          <p:spPr>
            <a:xfrm>
              <a:off x="4619745" y="4258864"/>
              <a:ext cx="2776477" cy="307777"/>
            </a:xfrm>
            <a:prstGeom prst="rect">
              <a:avLst/>
            </a:prstGeom>
            <a:noFill/>
            <a:ln>
              <a:noFill/>
            </a:ln>
          </p:spPr>
          <p:txBody>
            <a:bodyPr wrap="square" rtlCol="0" anchor="ctr">
              <a:spAutoFit/>
            </a:bodyPr>
            <a:lstStyle/>
            <a:p>
              <a:pPr fontAlgn="ctr"/>
              <a:r>
                <a:rPr lang="en-US" sz="1400" dirty="0">
                  <a:latin typeface="Huawei Sans" panose="020C0503030203020204" pitchFamily="34" charset="0"/>
                </a:rPr>
                <a:t>ops install file </a:t>
              </a:r>
              <a:r>
                <a:rPr lang="en-US" sz="1400" i="1" dirty="0">
                  <a:latin typeface="Huawei Sans" panose="020C0503030203020204" pitchFamily="34" charset="0"/>
                </a:rPr>
                <a:t>file-name</a:t>
              </a:r>
              <a:endParaRPr lang="en-US" altLang="zh-CN" sz="1400" i="1" dirty="0">
                <a:latin typeface="Huawei Sans" panose="020C0503030203020204" pitchFamily="34" charset="0"/>
              </a:endParaRPr>
            </a:p>
          </p:txBody>
        </p:sp>
        <p:sp>
          <p:nvSpPr>
            <p:cNvPr id="52" name="矩形 51"/>
            <p:cNvSpPr/>
            <p:nvPr/>
          </p:nvSpPr>
          <p:spPr>
            <a:xfrm>
              <a:off x="4623886" y="4202085"/>
              <a:ext cx="2772336" cy="386668"/>
            </a:xfrm>
            <a:prstGeom prst="rect">
              <a:avLst/>
            </a:prstGeom>
            <a:no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ndParaRPr>
            </a:p>
          </p:txBody>
        </p:sp>
      </p:grpSp>
      <p:grpSp>
        <p:nvGrpSpPr>
          <p:cNvPr id="57" name="组合 56"/>
          <p:cNvGrpSpPr/>
          <p:nvPr/>
        </p:nvGrpSpPr>
        <p:grpSpPr>
          <a:xfrm>
            <a:off x="3621902" y="3124612"/>
            <a:ext cx="3913215" cy="630488"/>
            <a:chOff x="3483007" y="3104451"/>
            <a:chExt cx="3913215" cy="630488"/>
          </a:xfrm>
        </p:grpSpPr>
        <p:cxnSp>
          <p:nvCxnSpPr>
            <p:cNvPr id="54" name="直接箭头连接符 53"/>
            <p:cNvCxnSpPr/>
            <p:nvPr/>
          </p:nvCxnSpPr>
          <p:spPr>
            <a:xfrm flipH="1">
              <a:off x="3483007" y="3410783"/>
              <a:ext cx="911748" cy="0"/>
            </a:xfrm>
            <a:prstGeom prst="straightConnector1">
              <a:avLst/>
            </a:prstGeom>
            <a:ln w="76200">
              <a:tailEnd type="triangle"/>
            </a:ln>
          </p:spPr>
          <p:style>
            <a:lnRef idx="1">
              <a:schemeClr val="accent1"/>
            </a:lnRef>
            <a:fillRef idx="0">
              <a:schemeClr val="accent1"/>
            </a:fillRef>
            <a:effectRef idx="0">
              <a:schemeClr val="accent1"/>
            </a:effectRef>
            <a:fontRef idx="minor">
              <a:schemeClr val="tx1"/>
            </a:fontRef>
          </p:style>
        </p:cxnSp>
        <p:sp>
          <p:nvSpPr>
            <p:cNvPr id="55" name="矩形 54"/>
            <p:cNvSpPr/>
            <p:nvPr/>
          </p:nvSpPr>
          <p:spPr>
            <a:xfrm>
              <a:off x="4623886" y="3104451"/>
              <a:ext cx="2772336" cy="630488"/>
            </a:xfrm>
            <a:prstGeom prst="rect">
              <a:avLst/>
            </a:prstGeom>
            <a:no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ndParaRPr>
            </a:p>
          </p:txBody>
        </p:sp>
        <p:sp>
          <p:nvSpPr>
            <p:cNvPr id="56" name="文本框 55"/>
            <p:cNvSpPr txBox="1"/>
            <p:nvPr/>
          </p:nvSpPr>
          <p:spPr>
            <a:xfrm>
              <a:off x="4623886" y="3165047"/>
              <a:ext cx="2772336" cy="523220"/>
            </a:xfrm>
            <a:prstGeom prst="rect">
              <a:avLst/>
            </a:prstGeom>
            <a:noFill/>
            <a:ln>
              <a:noFill/>
            </a:ln>
          </p:spPr>
          <p:txBody>
            <a:bodyPr wrap="square" rtlCol="0" anchor="ctr">
              <a:spAutoFit/>
            </a:bodyPr>
            <a:lstStyle/>
            <a:p>
              <a:pPr fontAlgn="ctr"/>
              <a:r>
                <a:rPr lang="en-US" sz="1400" dirty="0">
                  <a:latin typeface="Huawei Sans" panose="020C0503030203020204" pitchFamily="34" charset="0"/>
                </a:rPr>
                <a:t>Upload the script to the network device through FTP.</a:t>
              </a:r>
              <a:endParaRPr lang="en-US" altLang="zh-CN" sz="1400" i="1" dirty="0">
                <a:latin typeface="Huawei Sans" panose="020C0503030203020204" pitchFamily="34" charset="0"/>
              </a:endParaRPr>
            </a:p>
          </p:txBody>
        </p:sp>
      </p:grpSp>
      <p:sp>
        <p:nvSpPr>
          <p:cNvPr id="58" name="矩形 57"/>
          <p:cNvSpPr/>
          <p:nvPr/>
        </p:nvSpPr>
        <p:spPr>
          <a:xfrm>
            <a:off x="8579554" y="3213184"/>
            <a:ext cx="216000" cy="216000"/>
          </a:xfrm>
          <a:prstGeom prst="rect">
            <a:avLst/>
          </a:prstGeom>
          <a:solidFill>
            <a:srgbClr val="F4A9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ndParaRPr>
          </a:p>
        </p:txBody>
      </p:sp>
      <p:sp>
        <p:nvSpPr>
          <p:cNvPr id="59" name="文本框 58"/>
          <p:cNvSpPr txBox="1"/>
          <p:nvPr/>
        </p:nvSpPr>
        <p:spPr>
          <a:xfrm>
            <a:off x="8808783" y="3122087"/>
            <a:ext cx="2795841" cy="738664"/>
          </a:xfrm>
          <a:prstGeom prst="rect">
            <a:avLst/>
          </a:prstGeom>
          <a:noFill/>
        </p:spPr>
        <p:txBody>
          <a:bodyPr wrap="square" rtlCol="0" anchor="ctr">
            <a:spAutoFit/>
          </a:bodyPr>
          <a:lstStyle/>
          <a:p>
            <a:pPr fontAlgn="ctr"/>
            <a:r>
              <a:rPr lang="en-US" sz="1400" dirty="0">
                <a:latin typeface="Huawei Sans" panose="020C0503030203020204" pitchFamily="34" charset="0"/>
              </a:rPr>
              <a:t>For details about the maintenance assistant, see the product documentation.</a:t>
            </a:r>
          </a:p>
        </p:txBody>
      </p:sp>
      <p:sp>
        <p:nvSpPr>
          <p:cNvPr id="3" name="文本框 2"/>
          <p:cNvSpPr txBox="1"/>
          <p:nvPr/>
        </p:nvSpPr>
        <p:spPr>
          <a:xfrm>
            <a:off x="4758640" y="2180155"/>
            <a:ext cx="6017514" cy="561683"/>
          </a:xfrm>
          <a:prstGeom prst="rect">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defPPr>
              <a:defRPr lang="en-US"/>
            </a:defPPr>
            <a:lvl1pPr algn="ctr">
              <a:defRPr sz="1600" kern="0">
                <a:solidFill>
                  <a:srgbClr val="1D1D1A"/>
                </a:solidFill>
                <a:latin typeface="Arial" panose="020C0503030203020204" pitchFamily="34" charset="0"/>
                <a:ea typeface="方正兰亭黑简体" panose="02000000000000000000" pitchFamily="2" charset="-122"/>
              </a:defRPr>
            </a:lvl1pPr>
          </a:lstStyle>
          <a:p>
            <a:pPr marL="108000" algn="l" fontAlgn="ctr"/>
            <a:r>
              <a:rPr lang="en-US" sz="1400" dirty="0">
                <a:latin typeface="Huawei Sans" panose="020C0503030203020204" pitchFamily="34" charset="0"/>
              </a:rPr>
              <a:t>Assume that a Python script has been compiled. Perform the following three steps to complete the configuration.</a:t>
            </a:r>
          </a:p>
        </p:txBody>
      </p:sp>
    </p:spTree>
    <p:extLst>
      <p:ext uri="{BB962C8B-B14F-4D97-AF65-F5344CB8AC3E}">
        <p14:creationId xmlns:p14="http://schemas.microsoft.com/office/powerpoint/2010/main" val="3578866265"/>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p:txBody>
          <a:bodyPr/>
          <a:lstStyle/>
          <a:p>
            <a:r>
              <a:rPr lang="en-US" sz="1600" dirty="0"/>
              <a:t>Python scripts are used to deliver HTTP requests to the system for management. Huawei provides Python script templates. You only need to search for RESTful APIs based on the functions to be implemented and modify code.</a:t>
            </a:r>
            <a:endParaRPr lang="en-US" altLang="zh-CN" sz="1600" dirty="0"/>
          </a:p>
          <a:p>
            <a:r>
              <a:rPr lang="en-US" sz="1600" dirty="0"/>
              <a:t>Example of a Python script template</a:t>
            </a:r>
            <a:endParaRPr lang="en-US" altLang="zh-CN" sz="1600" dirty="0"/>
          </a:p>
          <a:p>
            <a:endParaRPr lang="en-US" altLang="zh-CN" sz="1600" dirty="0"/>
          </a:p>
          <a:p>
            <a:endParaRPr lang="en-US" altLang="zh-CN" sz="1600" dirty="0"/>
          </a:p>
        </p:txBody>
      </p:sp>
      <p:sp>
        <p:nvSpPr>
          <p:cNvPr id="2" name="标题 1"/>
          <p:cNvSpPr>
            <a:spLocks noGrp="1"/>
          </p:cNvSpPr>
          <p:nvPr>
            <p:ph type="title"/>
          </p:nvPr>
        </p:nvSpPr>
        <p:spPr/>
        <p:txBody>
          <a:bodyPr/>
          <a:lstStyle/>
          <a:p>
            <a:r>
              <a:rPr lang="en-US"/>
              <a:t>Compiling a Python Script (1)</a:t>
            </a:r>
            <a:endParaRPr lang="en-US" altLang="zh-CN" dirty="0"/>
          </a:p>
        </p:txBody>
      </p:sp>
      <p:sp>
        <p:nvSpPr>
          <p:cNvPr id="11" name="文本占位符 3">
            <a:extLst>
              <a:ext uri="{FF2B5EF4-FFF2-40B4-BE49-F238E27FC236}">
                <a16:creationId xmlns="" xmlns:a16="http://schemas.microsoft.com/office/drawing/2014/main" id="{CA0EE224-3D73-4EE2-BA18-107CD32B12DC}"/>
              </a:ext>
            </a:extLst>
          </p:cNvPr>
          <p:cNvSpPr txBox="1">
            <a:spLocks/>
          </p:cNvSpPr>
          <p:nvPr/>
        </p:nvSpPr>
        <p:spPr bwMode="auto">
          <a:xfrm>
            <a:off x="451877" y="2477103"/>
            <a:ext cx="6105600" cy="3904647"/>
          </a:xfrm>
          <a:prstGeom prst="rect">
            <a:avLst/>
          </a:prstGeom>
          <a:solidFill>
            <a:srgbClr val="F3FBFE"/>
          </a:solidFill>
          <a:ln w="9525">
            <a:solidFill>
              <a:srgbClr val="80D5F4"/>
            </a:solidFill>
            <a:miter lim="800000"/>
            <a:headEnd/>
            <a:tailEnd/>
          </a:ln>
        </p:spPr>
        <p:txBody>
          <a:bodyPr vert="horz" wrap="square" lIns="80141" tIns="40071" rIns="80141" bIns="40071" numCol="1" anchor="t" anchorCtr="0" compatLnSpc="1">
            <a:prstTxWarp prst="textNoShape">
              <a:avLst/>
            </a:prstTxWarp>
          </a:bodyPr>
          <a:lstStyle>
            <a:lvl1pPr marL="301625" indent="-301625" algn="just" defTabSz="801688" rtl="0" eaLnBrk="1" fontAlgn="base" hangingPunct="1">
              <a:lnSpc>
                <a:spcPct val="140000"/>
              </a:lnSpc>
              <a:spcBef>
                <a:spcPct val="30000"/>
              </a:spcBef>
              <a:spcAft>
                <a:spcPct val="0"/>
              </a:spcAft>
              <a:buClr>
                <a:schemeClr val="bg1">
                  <a:lumMod val="50000"/>
                </a:schemeClr>
              </a:buClr>
              <a:buSzPct val="60000"/>
              <a:buFont typeface="Wingdings" pitchFamily="2" charset="2"/>
              <a:buChar char="l"/>
              <a:defRPr sz="2200">
                <a:solidFill>
                  <a:schemeClr val="tx1"/>
                </a:solidFill>
                <a:latin typeface="Arial"/>
                <a:ea typeface="+mn-ea"/>
                <a:cs typeface="Arial" panose="020B0604020202020204" pitchFamily="34" charset="0"/>
              </a:defRPr>
            </a:lvl1pPr>
            <a:lvl2pPr marL="654050" indent="-252413" algn="l" defTabSz="801688" rtl="0" eaLnBrk="1" fontAlgn="base" hangingPunct="1">
              <a:lnSpc>
                <a:spcPct val="140000"/>
              </a:lnSpc>
              <a:spcBef>
                <a:spcPct val="30000"/>
              </a:spcBef>
              <a:spcAft>
                <a:spcPct val="0"/>
              </a:spcAft>
              <a:buClr>
                <a:schemeClr val="tx1"/>
              </a:buClr>
              <a:buSzPct val="50000"/>
              <a:buFont typeface="Wingdings" pitchFamily="2" charset="2"/>
              <a:buChar char="p"/>
              <a:defRPr sz="2000">
                <a:solidFill>
                  <a:schemeClr val="tx1"/>
                </a:solidFill>
                <a:latin typeface="Arial"/>
                <a:ea typeface="+mn-ea"/>
              </a:defRPr>
            </a:lvl2pPr>
            <a:lvl3pPr marL="1003300" indent="-201613" algn="l" defTabSz="801688" rtl="0" eaLnBrk="1" fontAlgn="base" hangingPunct="1">
              <a:lnSpc>
                <a:spcPct val="140000"/>
              </a:lnSpc>
              <a:spcBef>
                <a:spcPct val="30000"/>
              </a:spcBef>
              <a:spcAft>
                <a:spcPct val="0"/>
              </a:spcAft>
              <a:buSzPct val="50000"/>
              <a:buFont typeface="Wingdings" pitchFamily="2" charset="2"/>
              <a:buChar char="n"/>
              <a:defRPr>
                <a:solidFill>
                  <a:schemeClr val="tx1"/>
                </a:solidFill>
                <a:latin typeface="Arial" pitchFamily="34" charset="0"/>
                <a:ea typeface="+mn-ea"/>
              </a:defRPr>
            </a:lvl3pPr>
            <a:lvl4pPr marL="1400175" indent="-198438" algn="l" defTabSz="801688" rtl="0" eaLnBrk="1" fontAlgn="base" hangingPunct="1">
              <a:lnSpc>
                <a:spcPct val="140000"/>
              </a:lnSpc>
              <a:spcBef>
                <a:spcPct val="30000"/>
              </a:spcBef>
              <a:spcAft>
                <a:spcPct val="0"/>
              </a:spcAft>
              <a:buChar char="–"/>
              <a:defRPr sz="1600">
                <a:solidFill>
                  <a:schemeClr val="tx1"/>
                </a:solidFill>
                <a:latin typeface="Arial"/>
                <a:ea typeface="+mn-ea"/>
              </a:defRPr>
            </a:lvl4pPr>
            <a:lvl5pPr marL="1801813" indent="-201613" algn="l" defTabSz="801688" rtl="0" eaLnBrk="1" fontAlgn="base" hangingPunct="1">
              <a:lnSpc>
                <a:spcPct val="140000"/>
              </a:lnSpc>
              <a:spcBef>
                <a:spcPct val="30000"/>
              </a:spcBef>
              <a:spcAft>
                <a:spcPct val="0"/>
              </a:spcAft>
              <a:buFont typeface="FrutigerNext LT Medium" pitchFamily="34" charset="0"/>
              <a:buChar char="~"/>
              <a:defRPr sz="1600">
                <a:solidFill>
                  <a:schemeClr val="tx1"/>
                </a:solidFill>
                <a:latin typeface="Arial"/>
                <a:ea typeface="+mn-ea"/>
              </a:defRPr>
            </a:lvl5pPr>
            <a:lvl6pPr marL="22590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Arial"/>
                <a:ea typeface="+mn-ea"/>
              </a:defRPr>
            </a:lvl6pPr>
            <a:lvl7pPr marL="27162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Arial"/>
                <a:ea typeface="+mn-ea"/>
              </a:defRPr>
            </a:lvl7pPr>
            <a:lvl8pPr marL="31734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Arial"/>
                <a:ea typeface="+mn-ea"/>
              </a:defRPr>
            </a:lvl8pPr>
            <a:lvl9pPr marL="36306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Arial"/>
                <a:ea typeface="+mn-ea"/>
              </a:defRPr>
            </a:lvl9pPr>
          </a:lstStyle>
          <a:p>
            <a:pPr marL="0" indent="0" fontAlgn="ctr">
              <a:lnSpc>
                <a:spcPct val="100000"/>
              </a:lnSpc>
              <a:buNone/>
            </a:pPr>
            <a:r>
              <a:rPr lang="en-US" sz="1200" dirty="0">
                <a:latin typeface="Huawei Sans" panose="020C0503030203020204" pitchFamily="34" charset="0"/>
              </a:rPr>
              <a:t>#!/</a:t>
            </a:r>
            <a:r>
              <a:rPr lang="en-US" sz="1200" dirty="0" err="1">
                <a:latin typeface="Huawei Sans" panose="020C0503030203020204" pitchFamily="34" charset="0"/>
              </a:rPr>
              <a:t>usr</a:t>
            </a:r>
            <a:r>
              <a:rPr lang="en-US" sz="1200" dirty="0">
                <a:latin typeface="Huawei Sans" panose="020C0503030203020204" pitchFamily="34" charset="0"/>
              </a:rPr>
              <a:t>/bin/</a:t>
            </a:r>
            <a:r>
              <a:rPr lang="en-US" sz="1200" dirty="0" err="1">
                <a:latin typeface="Huawei Sans" panose="020C0503030203020204" pitchFamily="34" charset="0"/>
              </a:rPr>
              <a:t>env</a:t>
            </a:r>
            <a:r>
              <a:rPr lang="en-US" sz="1200" dirty="0">
                <a:latin typeface="Huawei Sans" panose="020C0503030203020204" pitchFamily="34" charset="0"/>
              </a:rPr>
              <a:t> python</a:t>
            </a:r>
          </a:p>
          <a:p>
            <a:pPr marL="0" indent="0" fontAlgn="ctr">
              <a:lnSpc>
                <a:spcPct val="100000"/>
              </a:lnSpc>
              <a:buNone/>
            </a:pPr>
            <a:r>
              <a:rPr lang="en-US" sz="1200" dirty="0">
                <a:latin typeface="Huawei Sans" panose="020C0503030203020204" pitchFamily="34" charset="0"/>
              </a:rPr>
              <a:t># -*- coding: utf-8 -*- </a:t>
            </a:r>
          </a:p>
          <a:p>
            <a:pPr marL="0" indent="0" fontAlgn="ctr">
              <a:lnSpc>
                <a:spcPct val="100000"/>
              </a:lnSpc>
              <a:buNone/>
            </a:pPr>
            <a:endParaRPr lang="en-US" altLang="zh-CN" sz="1200" kern="0" dirty="0">
              <a:latin typeface="Huawei Sans" panose="020C0503030203020204" pitchFamily="34" charset="0"/>
            </a:endParaRPr>
          </a:p>
          <a:p>
            <a:pPr marL="0" indent="0" fontAlgn="ctr">
              <a:lnSpc>
                <a:spcPct val="100000"/>
              </a:lnSpc>
              <a:buNone/>
            </a:pPr>
            <a:r>
              <a:rPr lang="en-US" sz="1200" dirty="0">
                <a:latin typeface="Huawei Sans" panose="020C0503030203020204" pitchFamily="34" charset="0"/>
              </a:rPr>
              <a:t>import </a:t>
            </a:r>
            <a:r>
              <a:rPr lang="en-US" sz="1200" dirty="0" err="1">
                <a:latin typeface="Huawei Sans" panose="020C0503030203020204" pitchFamily="34" charset="0"/>
              </a:rPr>
              <a:t>traceback</a:t>
            </a:r>
            <a:endParaRPr lang="en-US" altLang="zh-CN" sz="1200" kern="0" dirty="0">
              <a:latin typeface="Huawei Sans" panose="020C0503030203020204" pitchFamily="34" charset="0"/>
            </a:endParaRPr>
          </a:p>
          <a:p>
            <a:pPr marL="0" indent="0" fontAlgn="ctr">
              <a:lnSpc>
                <a:spcPct val="100000"/>
              </a:lnSpc>
              <a:buNone/>
            </a:pPr>
            <a:r>
              <a:rPr lang="en-US" sz="1200" dirty="0">
                <a:latin typeface="Huawei Sans" panose="020C0503030203020204" pitchFamily="34" charset="0"/>
              </a:rPr>
              <a:t>import </a:t>
            </a:r>
            <a:r>
              <a:rPr lang="en-US" sz="1200" dirty="0" err="1">
                <a:latin typeface="Huawei Sans" panose="020C0503030203020204" pitchFamily="34" charset="0"/>
              </a:rPr>
              <a:t>httplib</a:t>
            </a:r>
            <a:endParaRPr lang="en-US" altLang="zh-CN" sz="1200" kern="0" dirty="0">
              <a:latin typeface="Huawei Sans" panose="020C0503030203020204" pitchFamily="34" charset="0"/>
            </a:endParaRPr>
          </a:p>
          <a:p>
            <a:pPr marL="0" indent="0" fontAlgn="ctr">
              <a:lnSpc>
                <a:spcPct val="100000"/>
              </a:lnSpc>
              <a:buNone/>
            </a:pPr>
            <a:r>
              <a:rPr lang="en-US" sz="1200" dirty="0">
                <a:latin typeface="Huawei Sans" panose="020C0503030203020204" pitchFamily="34" charset="0"/>
              </a:rPr>
              <a:t>import string</a:t>
            </a:r>
          </a:p>
          <a:p>
            <a:pPr marL="0" indent="0" fontAlgn="ctr">
              <a:lnSpc>
                <a:spcPct val="100000"/>
              </a:lnSpc>
              <a:buNone/>
            </a:pPr>
            <a:endParaRPr lang="en-US" altLang="zh-CN" sz="1200" kern="0" dirty="0">
              <a:latin typeface="Huawei Sans" panose="020C0503030203020204" pitchFamily="34" charset="0"/>
            </a:endParaRPr>
          </a:p>
          <a:p>
            <a:pPr marL="0" indent="0" fontAlgn="ctr">
              <a:lnSpc>
                <a:spcPct val="100000"/>
              </a:lnSpc>
              <a:buNone/>
            </a:pPr>
            <a:r>
              <a:rPr lang="en-US" sz="1200" dirty="0">
                <a:latin typeface="Huawei Sans" panose="020C0503030203020204" pitchFamily="34" charset="0"/>
              </a:rPr>
              <a:t>class </a:t>
            </a:r>
            <a:r>
              <a:rPr lang="en-US" sz="1200" dirty="0" err="1">
                <a:latin typeface="Huawei Sans" panose="020C0503030203020204" pitchFamily="34" charset="0"/>
              </a:rPr>
              <a:t>OPSConnection</a:t>
            </a:r>
            <a:r>
              <a:rPr lang="en-US" sz="1200" dirty="0">
                <a:latin typeface="Huawei Sans" panose="020C0503030203020204" pitchFamily="34" charset="0"/>
              </a:rPr>
              <a:t>(object):</a:t>
            </a:r>
          </a:p>
          <a:p>
            <a:pPr marL="0" indent="0" fontAlgn="ctr">
              <a:lnSpc>
                <a:spcPct val="100000"/>
              </a:lnSpc>
              <a:buNone/>
            </a:pPr>
            <a:r>
              <a:rPr lang="en-US" sz="1200" dirty="0">
                <a:latin typeface="Huawei Sans" panose="020C0503030203020204" pitchFamily="34" charset="0"/>
              </a:rPr>
              <a:t>    """Make an OPS connection instance."""</a:t>
            </a:r>
          </a:p>
          <a:p>
            <a:pPr marL="0" indent="0" fontAlgn="ctr">
              <a:lnSpc>
                <a:spcPct val="100000"/>
              </a:lnSpc>
              <a:buNone/>
            </a:pPr>
            <a:endParaRPr lang="en-US" altLang="zh-CN" sz="1200" kern="0" dirty="0">
              <a:latin typeface="Huawei Sans" panose="020C0503030203020204" pitchFamily="34" charset="0"/>
            </a:endParaRPr>
          </a:p>
          <a:p>
            <a:pPr marL="0" indent="0" fontAlgn="ctr">
              <a:lnSpc>
                <a:spcPct val="100000"/>
              </a:lnSpc>
              <a:buNone/>
            </a:pPr>
            <a:r>
              <a:rPr lang="en-US" sz="1200" dirty="0">
                <a:latin typeface="Huawei Sans" panose="020C0503030203020204" pitchFamily="34" charset="0"/>
              </a:rPr>
              <a:t>#: an initialization class that creates an HTTP connection</a:t>
            </a:r>
          </a:p>
          <a:p>
            <a:pPr marL="0" indent="0" fontAlgn="ctr">
              <a:lnSpc>
                <a:spcPct val="100000"/>
              </a:lnSpc>
              <a:buNone/>
            </a:pPr>
            <a:r>
              <a:rPr lang="en-US" sz="1200" dirty="0">
                <a:latin typeface="Huawei Sans" panose="020C0503030203020204" pitchFamily="34" charset="0"/>
              </a:rPr>
              <a:t> def __</a:t>
            </a:r>
            <a:r>
              <a:rPr lang="en-US" sz="1200" dirty="0" err="1">
                <a:latin typeface="Huawei Sans" panose="020C0503030203020204" pitchFamily="34" charset="0"/>
              </a:rPr>
              <a:t>init</a:t>
            </a:r>
            <a:r>
              <a:rPr lang="en-US" sz="1200" dirty="0">
                <a:latin typeface="Huawei Sans" panose="020C0503030203020204" pitchFamily="34" charset="0"/>
              </a:rPr>
              <a:t>__(self, host, port = 80):</a:t>
            </a:r>
          </a:p>
          <a:p>
            <a:pPr marL="0" indent="0" fontAlgn="ctr">
              <a:lnSpc>
                <a:spcPct val="100000"/>
              </a:lnSpc>
              <a:buNone/>
            </a:pPr>
            <a:r>
              <a:rPr lang="en-US" sz="1200" dirty="0">
                <a:latin typeface="Huawei Sans" panose="020C0503030203020204" pitchFamily="34" charset="0"/>
              </a:rPr>
              <a:t>        </a:t>
            </a:r>
            <a:r>
              <a:rPr lang="en-US" sz="1200" dirty="0" err="1">
                <a:latin typeface="Huawei Sans" panose="020C0503030203020204" pitchFamily="34" charset="0"/>
              </a:rPr>
              <a:t>self.host</a:t>
            </a:r>
            <a:r>
              <a:rPr lang="en-US" sz="1200" dirty="0">
                <a:latin typeface="Huawei Sans" panose="020C0503030203020204" pitchFamily="34" charset="0"/>
              </a:rPr>
              <a:t> = host</a:t>
            </a:r>
          </a:p>
          <a:p>
            <a:pPr marL="0" indent="0" fontAlgn="ctr">
              <a:lnSpc>
                <a:spcPct val="100000"/>
              </a:lnSpc>
              <a:buNone/>
            </a:pPr>
            <a:r>
              <a:rPr lang="en-US" sz="1200" dirty="0">
                <a:latin typeface="Huawei Sans" panose="020C0503030203020204" pitchFamily="34" charset="0"/>
              </a:rPr>
              <a:t>        </a:t>
            </a:r>
            <a:r>
              <a:rPr lang="en-US" sz="1200" dirty="0" err="1">
                <a:latin typeface="Huawei Sans" panose="020C0503030203020204" pitchFamily="34" charset="0"/>
              </a:rPr>
              <a:t>self.port</a:t>
            </a:r>
            <a:r>
              <a:rPr lang="en-US" sz="1200" dirty="0">
                <a:latin typeface="Huawei Sans" panose="020C0503030203020204" pitchFamily="34" charset="0"/>
              </a:rPr>
              <a:t> = port</a:t>
            </a:r>
          </a:p>
          <a:p>
            <a:pPr marL="0" indent="0" fontAlgn="ctr">
              <a:lnSpc>
                <a:spcPct val="100000"/>
              </a:lnSpc>
              <a:buNone/>
            </a:pPr>
            <a:r>
              <a:rPr lang="en-US" sz="1200" dirty="0">
                <a:latin typeface="Huawei Sans" panose="020C0503030203020204" pitchFamily="34" charset="0"/>
              </a:rPr>
              <a:t>        </a:t>
            </a:r>
            <a:r>
              <a:rPr lang="en-US" sz="1200" dirty="0" err="1">
                <a:latin typeface="Huawei Sans" panose="020C0503030203020204" pitchFamily="34" charset="0"/>
              </a:rPr>
              <a:t>self.headers</a:t>
            </a:r>
            <a:r>
              <a:rPr lang="en-US" sz="1200" dirty="0">
                <a:latin typeface="Huawei Sans" panose="020C0503030203020204" pitchFamily="34" charset="0"/>
              </a:rPr>
              <a:t> = {</a:t>
            </a:r>
          </a:p>
          <a:p>
            <a:pPr marL="0" indent="0" fontAlgn="ctr">
              <a:lnSpc>
                <a:spcPct val="100000"/>
              </a:lnSpc>
              <a:buNone/>
            </a:pPr>
            <a:r>
              <a:rPr lang="en-US" altLang="zh-CN" sz="1200" dirty="0">
                <a:latin typeface="Huawei Sans" panose="020C0503030203020204" pitchFamily="34" charset="0"/>
              </a:rPr>
              <a:t>(See the next slide for the rest of code.)</a:t>
            </a:r>
          </a:p>
          <a:p>
            <a:pPr marL="0" indent="0" fontAlgn="ctr">
              <a:lnSpc>
                <a:spcPct val="100000"/>
              </a:lnSpc>
              <a:buNone/>
            </a:pPr>
            <a:endParaRPr lang="en-US" altLang="zh-CN" sz="1200" kern="0" dirty="0">
              <a:latin typeface="Huawei Sans" panose="020C0503030203020204" pitchFamily="34" charset="0"/>
            </a:endParaRPr>
          </a:p>
        </p:txBody>
      </p:sp>
      <p:sp>
        <p:nvSpPr>
          <p:cNvPr id="12" name="文本框 11"/>
          <p:cNvSpPr txBox="1"/>
          <p:nvPr/>
        </p:nvSpPr>
        <p:spPr>
          <a:xfrm>
            <a:off x="7016913" y="2639028"/>
            <a:ext cx="4766379" cy="2582245"/>
          </a:xfrm>
          <a:prstGeom prst="rect">
            <a:avLst/>
          </a:prstGeom>
          <a:noFill/>
        </p:spPr>
        <p:txBody>
          <a:bodyPr wrap="square" rtlCol="0">
            <a:spAutoFit/>
          </a:bodyPr>
          <a:lstStyle/>
          <a:p>
            <a:pPr marL="285750" indent="-285750" fontAlgn="ctr">
              <a:lnSpc>
                <a:spcPct val="140000"/>
              </a:lnSpc>
              <a:spcBef>
                <a:spcPts val="600"/>
              </a:spcBef>
              <a:buSzPct val="70000"/>
              <a:buFont typeface="Wingdings" panose="05000000000000000000" pitchFamily="2" charset="2"/>
              <a:buChar char="l"/>
            </a:pPr>
            <a:r>
              <a:rPr lang="en-US" sz="1600" dirty="0">
                <a:latin typeface="Huawei Sans" panose="020C0503030203020204" pitchFamily="34" charset="0"/>
              </a:rPr>
              <a:t>The import statement is used to import third-party modules required in the Python script template.</a:t>
            </a:r>
            <a:endParaRPr lang="en-US" altLang="zh-CN" sz="1600" dirty="0">
              <a:latin typeface="Huawei Sans" panose="020C0503030203020204" pitchFamily="34" charset="0"/>
            </a:endParaRPr>
          </a:p>
          <a:p>
            <a:pPr marL="285750" indent="-285750" fontAlgn="ctr">
              <a:lnSpc>
                <a:spcPct val="140000"/>
              </a:lnSpc>
              <a:spcBef>
                <a:spcPts val="600"/>
              </a:spcBef>
              <a:buSzPct val="70000"/>
              <a:buFont typeface="Wingdings" panose="05000000000000000000" pitchFamily="2" charset="2"/>
              <a:buChar char="l"/>
            </a:pPr>
            <a:r>
              <a:rPr lang="en-US" sz="1600" dirty="0">
                <a:latin typeface="Huawei Sans" panose="020C0503030203020204" pitchFamily="34" charset="0"/>
              </a:rPr>
              <a:t>The </a:t>
            </a:r>
            <a:r>
              <a:rPr lang="en-US" sz="1600" dirty="0" err="1">
                <a:latin typeface="Huawei Sans" panose="020C0503030203020204" pitchFamily="34" charset="0"/>
              </a:rPr>
              <a:t>OPSConnection</a:t>
            </a:r>
            <a:r>
              <a:rPr lang="en-US" sz="1600" dirty="0">
                <a:latin typeface="Huawei Sans" panose="020C0503030203020204" pitchFamily="34" charset="0"/>
              </a:rPr>
              <a:t> class is used to invoke RESTful APIs. This class defines methods for establishing HTTP connections and does not need to be modified. </a:t>
            </a:r>
            <a:endParaRPr lang="en-US" altLang="zh-CN" sz="1600" dirty="0">
              <a:latin typeface="Huawei Sans" panose="020C0503030203020204" pitchFamily="34" charset="0"/>
            </a:endParaRPr>
          </a:p>
        </p:txBody>
      </p:sp>
    </p:spTree>
    <p:extLst>
      <p:ext uri="{BB962C8B-B14F-4D97-AF65-F5344CB8AC3E}">
        <p14:creationId xmlns:p14="http://schemas.microsoft.com/office/powerpoint/2010/main" val="489098770"/>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t>Compiling a Python Script (2)</a:t>
            </a:r>
            <a:endParaRPr lang="en-US" altLang="zh-CN" dirty="0"/>
          </a:p>
        </p:txBody>
      </p:sp>
      <p:sp>
        <p:nvSpPr>
          <p:cNvPr id="7" name="文本占位符 3">
            <a:extLst>
              <a:ext uri="{FF2B5EF4-FFF2-40B4-BE49-F238E27FC236}">
                <a16:creationId xmlns="" xmlns:a16="http://schemas.microsoft.com/office/drawing/2014/main" id="{CA0EE224-3D73-4EE2-BA18-107CD32B12DC}"/>
              </a:ext>
            </a:extLst>
          </p:cNvPr>
          <p:cNvSpPr txBox="1">
            <a:spLocks/>
          </p:cNvSpPr>
          <p:nvPr/>
        </p:nvSpPr>
        <p:spPr bwMode="auto">
          <a:xfrm>
            <a:off x="446088" y="1233488"/>
            <a:ext cx="6105600" cy="4996819"/>
          </a:xfrm>
          <a:prstGeom prst="rect">
            <a:avLst/>
          </a:prstGeom>
          <a:solidFill>
            <a:srgbClr val="F3FBFE"/>
          </a:solidFill>
          <a:ln w="9525">
            <a:solidFill>
              <a:srgbClr val="80D5F4"/>
            </a:solidFill>
            <a:miter lim="800000"/>
            <a:headEnd/>
            <a:tailEnd/>
          </a:ln>
        </p:spPr>
        <p:txBody>
          <a:bodyPr vert="horz" wrap="square" lIns="80141" tIns="40071" rIns="80141" bIns="40071" numCol="1" anchor="t" anchorCtr="0" compatLnSpc="1">
            <a:prstTxWarp prst="textNoShape">
              <a:avLst/>
            </a:prstTxWarp>
          </a:bodyPr>
          <a:lstStyle>
            <a:lvl1pPr marL="301625" indent="-301625" algn="just" defTabSz="801688" rtl="0" eaLnBrk="1" fontAlgn="base" hangingPunct="1">
              <a:lnSpc>
                <a:spcPct val="140000"/>
              </a:lnSpc>
              <a:spcBef>
                <a:spcPct val="30000"/>
              </a:spcBef>
              <a:spcAft>
                <a:spcPct val="0"/>
              </a:spcAft>
              <a:buClr>
                <a:schemeClr val="bg1">
                  <a:lumMod val="50000"/>
                </a:schemeClr>
              </a:buClr>
              <a:buSzPct val="60000"/>
              <a:buFont typeface="Wingdings" pitchFamily="2" charset="2"/>
              <a:buChar char="l"/>
              <a:defRPr sz="2200">
                <a:solidFill>
                  <a:schemeClr val="tx1"/>
                </a:solidFill>
                <a:latin typeface="Arial"/>
                <a:ea typeface="+mn-ea"/>
                <a:cs typeface="Arial" panose="020B0604020202020204" pitchFamily="34" charset="0"/>
              </a:defRPr>
            </a:lvl1pPr>
            <a:lvl2pPr marL="654050" indent="-252413" algn="l" defTabSz="801688" rtl="0" eaLnBrk="1" fontAlgn="base" hangingPunct="1">
              <a:lnSpc>
                <a:spcPct val="140000"/>
              </a:lnSpc>
              <a:spcBef>
                <a:spcPct val="30000"/>
              </a:spcBef>
              <a:spcAft>
                <a:spcPct val="0"/>
              </a:spcAft>
              <a:buClr>
                <a:schemeClr val="tx1"/>
              </a:buClr>
              <a:buSzPct val="50000"/>
              <a:buFont typeface="Wingdings" pitchFamily="2" charset="2"/>
              <a:buChar char="p"/>
              <a:defRPr sz="2000">
                <a:solidFill>
                  <a:schemeClr val="tx1"/>
                </a:solidFill>
                <a:latin typeface="Arial"/>
                <a:ea typeface="+mn-ea"/>
              </a:defRPr>
            </a:lvl2pPr>
            <a:lvl3pPr marL="1003300" indent="-201613" algn="l" defTabSz="801688" rtl="0" eaLnBrk="1" fontAlgn="base" hangingPunct="1">
              <a:lnSpc>
                <a:spcPct val="140000"/>
              </a:lnSpc>
              <a:spcBef>
                <a:spcPct val="30000"/>
              </a:spcBef>
              <a:spcAft>
                <a:spcPct val="0"/>
              </a:spcAft>
              <a:buSzPct val="50000"/>
              <a:buFont typeface="Wingdings" pitchFamily="2" charset="2"/>
              <a:buChar char="n"/>
              <a:defRPr>
                <a:solidFill>
                  <a:schemeClr val="tx1"/>
                </a:solidFill>
                <a:latin typeface="Arial" pitchFamily="34" charset="0"/>
                <a:ea typeface="+mn-ea"/>
              </a:defRPr>
            </a:lvl3pPr>
            <a:lvl4pPr marL="1400175" indent="-198438" algn="l" defTabSz="801688" rtl="0" eaLnBrk="1" fontAlgn="base" hangingPunct="1">
              <a:lnSpc>
                <a:spcPct val="140000"/>
              </a:lnSpc>
              <a:spcBef>
                <a:spcPct val="30000"/>
              </a:spcBef>
              <a:spcAft>
                <a:spcPct val="0"/>
              </a:spcAft>
              <a:buChar char="–"/>
              <a:defRPr sz="1600">
                <a:solidFill>
                  <a:schemeClr val="tx1"/>
                </a:solidFill>
                <a:latin typeface="Arial"/>
                <a:ea typeface="+mn-ea"/>
              </a:defRPr>
            </a:lvl4pPr>
            <a:lvl5pPr marL="1801813" indent="-201613" algn="l" defTabSz="801688" rtl="0" eaLnBrk="1" fontAlgn="base" hangingPunct="1">
              <a:lnSpc>
                <a:spcPct val="140000"/>
              </a:lnSpc>
              <a:spcBef>
                <a:spcPct val="30000"/>
              </a:spcBef>
              <a:spcAft>
                <a:spcPct val="0"/>
              </a:spcAft>
              <a:buFont typeface="FrutigerNext LT Medium" pitchFamily="34" charset="0"/>
              <a:buChar char="~"/>
              <a:defRPr sz="1600">
                <a:solidFill>
                  <a:schemeClr val="tx1"/>
                </a:solidFill>
                <a:latin typeface="Arial"/>
                <a:ea typeface="+mn-ea"/>
              </a:defRPr>
            </a:lvl5pPr>
            <a:lvl6pPr marL="22590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Arial"/>
                <a:ea typeface="+mn-ea"/>
              </a:defRPr>
            </a:lvl6pPr>
            <a:lvl7pPr marL="27162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Arial"/>
                <a:ea typeface="+mn-ea"/>
              </a:defRPr>
            </a:lvl7pPr>
            <a:lvl8pPr marL="31734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Arial"/>
                <a:ea typeface="+mn-ea"/>
              </a:defRPr>
            </a:lvl8pPr>
            <a:lvl9pPr marL="36306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Arial"/>
                <a:ea typeface="+mn-ea"/>
              </a:defRPr>
            </a:lvl9pPr>
          </a:lstStyle>
          <a:p>
            <a:pPr marL="0" indent="0" fontAlgn="ctr">
              <a:lnSpc>
                <a:spcPct val="120000"/>
              </a:lnSpc>
              <a:spcBef>
                <a:spcPts val="0"/>
              </a:spcBef>
              <a:buNone/>
            </a:pPr>
            <a:r>
              <a:rPr lang="en-US" sz="1200" dirty="0">
                <a:latin typeface="Huawei Sans" panose="020C0503030203020204" pitchFamily="34" charset="0"/>
              </a:rPr>
              <a:t>            "Content-type": "text/xml",</a:t>
            </a:r>
          </a:p>
          <a:p>
            <a:pPr marL="0" indent="0" fontAlgn="ctr">
              <a:lnSpc>
                <a:spcPct val="120000"/>
              </a:lnSpc>
              <a:spcBef>
                <a:spcPts val="0"/>
              </a:spcBef>
              <a:buNone/>
            </a:pPr>
            <a:r>
              <a:rPr lang="en-US" sz="1200" dirty="0">
                <a:latin typeface="Huawei Sans" panose="020C0503030203020204" pitchFamily="34" charset="0"/>
              </a:rPr>
              <a:t>            "Accept":       "text/xml"</a:t>
            </a:r>
          </a:p>
          <a:p>
            <a:pPr marL="0" indent="0" fontAlgn="ctr">
              <a:lnSpc>
                <a:spcPct val="120000"/>
              </a:lnSpc>
              <a:spcBef>
                <a:spcPts val="0"/>
              </a:spcBef>
              <a:buNone/>
            </a:pPr>
            <a:r>
              <a:rPr lang="en-US" sz="1200" dirty="0">
                <a:latin typeface="Huawei Sans" panose="020C0503030203020204" pitchFamily="34" charset="0"/>
              </a:rPr>
              <a:t>            }</a:t>
            </a:r>
          </a:p>
          <a:p>
            <a:pPr marL="0" indent="0" fontAlgn="ctr">
              <a:lnSpc>
                <a:spcPct val="120000"/>
              </a:lnSpc>
              <a:spcBef>
                <a:spcPts val="0"/>
              </a:spcBef>
              <a:buNone/>
            </a:pPr>
            <a:r>
              <a:rPr lang="en-US" sz="1200" dirty="0">
                <a:latin typeface="Huawei Sans" panose="020C0503030203020204" pitchFamily="34" charset="0"/>
              </a:rPr>
              <a:t>        </a:t>
            </a:r>
            <a:r>
              <a:rPr lang="en-US" sz="1200" dirty="0" err="1">
                <a:latin typeface="Huawei Sans" panose="020C0503030203020204" pitchFamily="34" charset="0"/>
              </a:rPr>
              <a:t>self.conn</a:t>
            </a:r>
            <a:r>
              <a:rPr lang="en-US" sz="1200" dirty="0">
                <a:latin typeface="Huawei Sans" panose="020C0503030203020204" pitchFamily="34" charset="0"/>
              </a:rPr>
              <a:t> = None</a:t>
            </a:r>
          </a:p>
          <a:p>
            <a:pPr marL="0" indent="0" fontAlgn="ctr">
              <a:lnSpc>
                <a:spcPct val="120000"/>
              </a:lnSpc>
              <a:spcBef>
                <a:spcPts val="0"/>
              </a:spcBef>
              <a:buNone/>
            </a:pPr>
            <a:endParaRPr lang="en-US" altLang="zh-CN" sz="1200" kern="0" dirty="0">
              <a:latin typeface="Huawei Sans" panose="020C0503030203020204" pitchFamily="34" charset="0"/>
            </a:endParaRPr>
          </a:p>
          <a:p>
            <a:pPr marL="0" indent="0" fontAlgn="ctr">
              <a:lnSpc>
                <a:spcPct val="120000"/>
              </a:lnSpc>
              <a:spcBef>
                <a:spcPts val="0"/>
              </a:spcBef>
              <a:buNone/>
            </a:pPr>
            <a:r>
              <a:rPr lang="en-US" sz="1200" dirty="0">
                <a:latin typeface="Huawei Sans" panose="020C0503030203020204" pitchFamily="34" charset="0"/>
              </a:rPr>
              <a:t># Disable an HTTP connection.</a:t>
            </a:r>
          </a:p>
          <a:p>
            <a:pPr marL="0" indent="0" fontAlgn="ctr">
              <a:lnSpc>
                <a:spcPct val="120000"/>
              </a:lnSpc>
              <a:spcBef>
                <a:spcPts val="0"/>
              </a:spcBef>
              <a:buNone/>
            </a:pPr>
            <a:r>
              <a:rPr lang="en-US" sz="1200" dirty="0">
                <a:latin typeface="Huawei Sans" panose="020C0503030203020204" pitchFamily="34" charset="0"/>
              </a:rPr>
              <a:t>    def close(self):</a:t>
            </a:r>
          </a:p>
          <a:p>
            <a:pPr marL="0" indent="0" fontAlgn="ctr">
              <a:lnSpc>
                <a:spcPct val="120000"/>
              </a:lnSpc>
              <a:spcBef>
                <a:spcPts val="0"/>
              </a:spcBef>
              <a:buNone/>
            </a:pPr>
            <a:r>
              <a:rPr lang="en-US" sz="1200" dirty="0">
                <a:latin typeface="Huawei Sans" panose="020C0503030203020204" pitchFamily="34" charset="0"/>
              </a:rPr>
              <a:t>        """Close the connection"""</a:t>
            </a:r>
          </a:p>
          <a:p>
            <a:pPr marL="0" indent="0" fontAlgn="ctr">
              <a:lnSpc>
                <a:spcPct val="120000"/>
              </a:lnSpc>
              <a:spcBef>
                <a:spcPts val="0"/>
              </a:spcBef>
              <a:buNone/>
            </a:pPr>
            <a:r>
              <a:rPr lang="en-US" sz="1200" dirty="0">
                <a:latin typeface="Huawei Sans" panose="020C0503030203020204" pitchFamily="34" charset="0"/>
              </a:rPr>
              <a:t>        </a:t>
            </a:r>
            <a:r>
              <a:rPr lang="en-US" sz="1200" dirty="0" err="1">
                <a:latin typeface="Huawei Sans" panose="020C0503030203020204" pitchFamily="34" charset="0"/>
              </a:rPr>
              <a:t>self.conn.close</a:t>
            </a:r>
            <a:r>
              <a:rPr lang="en-US" sz="1200" dirty="0">
                <a:latin typeface="Huawei Sans" panose="020C0503030203020204" pitchFamily="34" charset="0"/>
              </a:rPr>
              <a:t>()</a:t>
            </a:r>
          </a:p>
          <a:p>
            <a:pPr marL="0" indent="0" fontAlgn="ctr">
              <a:lnSpc>
                <a:spcPct val="120000"/>
              </a:lnSpc>
              <a:spcBef>
                <a:spcPts val="0"/>
              </a:spcBef>
              <a:buNone/>
            </a:pPr>
            <a:endParaRPr lang="en-US" altLang="zh-CN" sz="1200" kern="0" dirty="0">
              <a:latin typeface="Huawei Sans" panose="020C0503030203020204" pitchFamily="34" charset="0"/>
            </a:endParaRPr>
          </a:p>
          <a:p>
            <a:pPr marL="0" indent="0" fontAlgn="ctr">
              <a:lnSpc>
                <a:spcPct val="120000"/>
              </a:lnSpc>
              <a:spcBef>
                <a:spcPts val="0"/>
              </a:spcBef>
              <a:buNone/>
            </a:pPr>
            <a:r>
              <a:rPr lang="en-US" sz="1200" dirty="0">
                <a:latin typeface="Huawei Sans" panose="020C0503030203020204" pitchFamily="34" charset="0"/>
              </a:rPr>
              <a:t>    # Create device resources.</a:t>
            </a:r>
          </a:p>
          <a:p>
            <a:pPr marL="0" indent="0" fontAlgn="ctr">
              <a:lnSpc>
                <a:spcPct val="120000"/>
              </a:lnSpc>
              <a:spcBef>
                <a:spcPts val="0"/>
              </a:spcBef>
              <a:buNone/>
            </a:pPr>
            <a:r>
              <a:rPr lang="en-US" sz="1200" dirty="0">
                <a:latin typeface="Huawei Sans" panose="020C0503030203020204" pitchFamily="34" charset="0"/>
              </a:rPr>
              <a:t>    def create(self, </a:t>
            </a:r>
            <a:r>
              <a:rPr lang="en-US" sz="1200" dirty="0" err="1">
                <a:latin typeface="Huawei Sans" panose="020C0503030203020204" pitchFamily="34" charset="0"/>
              </a:rPr>
              <a:t>uri</a:t>
            </a:r>
            <a:r>
              <a:rPr lang="en-US" sz="1200" dirty="0">
                <a:latin typeface="Huawei Sans" panose="020C0503030203020204" pitchFamily="34" charset="0"/>
              </a:rPr>
              <a:t>, </a:t>
            </a:r>
            <a:r>
              <a:rPr lang="en-US" sz="1200" dirty="0" err="1">
                <a:latin typeface="Huawei Sans" panose="020C0503030203020204" pitchFamily="34" charset="0"/>
              </a:rPr>
              <a:t>req_data</a:t>
            </a:r>
            <a:r>
              <a:rPr lang="en-US" sz="1200" dirty="0">
                <a:latin typeface="Huawei Sans" panose="020C0503030203020204" pitchFamily="34" charset="0"/>
              </a:rPr>
              <a:t>):</a:t>
            </a:r>
          </a:p>
          <a:p>
            <a:pPr marL="0" indent="0" fontAlgn="ctr">
              <a:lnSpc>
                <a:spcPct val="120000"/>
              </a:lnSpc>
              <a:spcBef>
                <a:spcPts val="0"/>
              </a:spcBef>
              <a:buNone/>
            </a:pPr>
            <a:r>
              <a:rPr lang="en-US" sz="1200" dirty="0">
                <a:latin typeface="Huawei Sans" panose="020C0503030203020204" pitchFamily="34" charset="0"/>
              </a:rPr>
              <a:t>        """Create operation"""</a:t>
            </a:r>
          </a:p>
          <a:p>
            <a:pPr marL="0" indent="0" fontAlgn="ctr">
              <a:lnSpc>
                <a:spcPct val="120000"/>
              </a:lnSpc>
              <a:spcBef>
                <a:spcPts val="0"/>
              </a:spcBef>
              <a:buNone/>
            </a:pPr>
            <a:r>
              <a:rPr lang="en-US" sz="1200" dirty="0">
                <a:latin typeface="Huawei Sans" panose="020C0503030203020204" pitchFamily="34" charset="0"/>
              </a:rPr>
              <a:t>        ret = </a:t>
            </a:r>
            <a:r>
              <a:rPr lang="en-US" sz="1200" dirty="0" err="1">
                <a:latin typeface="Huawei Sans" panose="020C0503030203020204" pitchFamily="34" charset="0"/>
              </a:rPr>
              <a:t>self.rest_call</a:t>
            </a:r>
            <a:r>
              <a:rPr lang="en-US" sz="1200" dirty="0">
                <a:latin typeface="Huawei Sans" panose="020C0503030203020204" pitchFamily="34" charset="0"/>
              </a:rPr>
              <a:t>("POST", </a:t>
            </a:r>
            <a:r>
              <a:rPr lang="en-US" sz="1200" dirty="0" err="1">
                <a:latin typeface="Huawei Sans" panose="020C0503030203020204" pitchFamily="34" charset="0"/>
              </a:rPr>
              <a:t>uri</a:t>
            </a:r>
            <a:r>
              <a:rPr lang="en-US" sz="1200" dirty="0">
                <a:latin typeface="Huawei Sans" panose="020C0503030203020204" pitchFamily="34" charset="0"/>
              </a:rPr>
              <a:t>, </a:t>
            </a:r>
            <a:r>
              <a:rPr lang="en-US" sz="1200" dirty="0" err="1">
                <a:latin typeface="Huawei Sans" panose="020C0503030203020204" pitchFamily="34" charset="0"/>
              </a:rPr>
              <a:t>req_data</a:t>
            </a:r>
            <a:r>
              <a:rPr lang="en-US" sz="1200" dirty="0">
                <a:latin typeface="Huawei Sans" panose="020C0503030203020204" pitchFamily="34" charset="0"/>
              </a:rPr>
              <a:t>)</a:t>
            </a:r>
          </a:p>
          <a:p>
            <a:pPr marL="0" indent="0" fontAlgn="ctr">
              <a:lnSpc>
                <a:spcPct val="120000"/>
              </a:lnSpc>
              <a:spcBef>
                <a:spcPts val="0"/>
              </a:spcBef>
              <a:buNone/>
            </a:pPr>
            <a:r>
              <a:rPr lang="en-US" sz="1200" dirty="0">
                <a:latin typeface="Huawei Sans" panose="020C0503030203020204" pitchFamily="34" charset="0"/>
              </a:rPr>
              <a:t>        return ret</a:t>
            </a:r>
          </a:p>
          <a:p>
            <a:pPr marL="0" indent="0" fontAlgn="ctr">
              <a:lnSpc>
                <a:spcPct val="120000"/>
              </a:lnSpc>
              <a:spcBef>
                <a:spcPts val="0"/>
              </a:spcBef>
              <a:buNone/>
            </a:pPr>
            <a:endParaRPr lang="en-US" altLang="zh-CN" sz="1200" kern="0" dirty="0">
              <a:latin typeface="Huawei Sans" panose="020C0503030203020204" pitchFamily="34" charset="0"/>
            </a:endParaRPr>
          </a:p>
          <a:p>
            <a:pPr marL="0" indent="0" fontAlgn="ctr">
              <a:lnSpc>
                <a:spcPct val="120000"/>
              </a:lnSpc>
              <a:spcBef>
                <a:spcPts val="0"/>
              </a:spcBef>
              <a:buNone/>
            </a:pPr>
            <a:r>
              <a:rPr lang="en-US" sz="1200" dirty="0">
                <a:latin typeface="Huawei Sans" panose="020C0503030203020204" pitchFamily="34" charset="0"/>
              </a:rPr>
              <a:t>    # Delete device resources.</a:t>
            </a:r>
          </a:p>
          <a:p>
            <a:pPr marL="0" indent="0" fontAlgn="ctr">
              <a:lnSpc>
                <a:spcPct val="120000"/>
              </a:lnSpc>
              <a:spcBef>
                <a:spcPts val="0"/>
              </a:spcBef>
              <a:buNone/>
            </a:pPr>
            <a:r>
              <a:rPr lang="en-US" sz="1200" dirty="0">
                <a:latin typeface="Huawei Sans" panose="020C0503030203020204" pitchFamily="34" charset="0"/>
              </a:rPr>
              <a:t>    </a:t>
            </a:r>
            <a:r>
              <a:rPr lang="en-US" sz="1200" dirty="0" err="1">
                <a:latin typeface="Huawei Sans" panose="020C0503030203020204" pitchFamily="34" charset="0"/>
              </a:rPr>
              <a:t>def</a:t>
            </a:r>
            <a:r>
              <a:rPr lang="en-US" sz="1200" dirty="0">
                <a:latin typeface="Huawei Sans" panose="020C0503030203020204" pitchFamily="34" charset="0"/>
              </a:rPr>
              <a:t> delete(self, </a:t>
            </a:r>
            <a:r>
              <a:rPr lang="en-US" sz="1200" dirty="0" err="1">
                <a:latin typeface="Huawei Sans" panose="020C0503030203020204" pitchFamily="34" charset="0"/>
              </a:rPr>
              <a:t>uri</a:t>
            </a:r>
            <a:r>
              <a:rPr lang="en-US" sz="1200" dirty="0">
                <a:latin typeface="Huawei Sans" panose="020C0503030203020204" pitchFamily="34" charset="0"/>
              </a:rPr>
              <a:t>, </a:t>
            </a:r>
            <a:r>
              <a:rPr lang="en-US" sz="1200" dirty="0" err="1">
                <a:latin typeface="Huawei Sans" panose="020C0503030203020204" pitchFamily="34" charset="0"/>
              </a:rPr>
              <a:t>req_data</a:t>
            </a:r>
            <a:r>
              <a:rPr lang="en-US" sz="1200" dirty="0">
                <a:latin typeface="Huawei Sans" panose="020C0503030203020204" pitchFamily="34" charset="0"/>
              </a:rPr>
              <a:t>):</a:t>
            </a:r>
          </a:p>
          <a:p>
            <a:pPr marL="0" indent="0" fontAlgn="ctr">
              <a:lnSpc>
                <a:spcPct val="120000"/>
              </a:lnSpc>
              <a:spcBef>
                <a:spcPts val="0"/>
              </a:spcBef>
              <a:buNone/>
            </a:pPr>
            <a:r>
              <a:rPr lang="en-US" sz="1200" dirty="0">
                <a:latin typeface="Huawei Sans" panose="020C0503030203020204" pitchFamily="34" charset="0"/>
              </a:rPr>
              <a:t>        """Delete operation""“</a:t>
            </a:r>
          </a:p>
          <a:p>
            <a:pPr marL="0" indent="0" fontAlgn="ctr">
              <a:lnSpc>
                <a:spcPct val="120000"/>
              </a:lnSpc>
              <a:spcBef>
                <a:spcPts val="0"/>
              </a:spcBef>
              <a:buNone/>
            </a:pPr>
            <a:r>
              <a:rPr lang="en-US" sz="1200" dirty="0">
                <a:latin typeface="Huawei Sans" panose="020C0503030203020204" pitchFamily="34" charset="0"/>
              </a:rPr>
              <a:t>        ret = </a:t>
            </a:r>
            <a:r>
              <a:rPr lang="en-US" sz="1200" dirty="0" err="1">
                <a:latin typeface="Huawei Sans" panose="020C0503030203020204" pitchFamily="34" charset="0"/>
              </a:rPr>
              <a:t>self.rest_call</a:t>
            </a:r>
            <a:r>
              <a:rPr lang="en-US" sz="1200" dirty="0">
                <a:latin typeface="Huawei Sans" panose="020C0503030203020204" pitchFamily="34" charset="0"/>
              </a:rPr>
              <a:t>("DELETE", </a:t>
            </a:r>
            <a:r>
              <a:rPr lang="en-US" sz="1200" dirty="0" err="1">
                <a:latin typeface="Huawei Sans" panose="020C0503030203020204" pitchFamily="34" charset="0"/>
              </a:rPr>
              <a:t>uri</a:t>
            </a:r>
            <a:r>
              <a:rPr lang="en-US" sz="1200" dirty="0">
                <a:latin typeface="Huawei Sans" panose="020C0503030203020204" pitchFamily="34" charset="0"/>
              </a:rPr>
              <a:t>, </a:t>
            </a:r>
            <a:r>
              <a:rPr lang="en-US" sz="1200" dirty="0" err="1">
                <a:latin typeface="Huawei Sans" panose="020C0503030203020204" pitchFamily="34" charset="0"/>
              </a:rPr>
              <a:t>req_data</a:t>
            </a:r>
            <a:r>
              <a:rPr lang="en-US" sz="1200" dirty="0">
                <a:latin typeface="Huawei Sans" panose="020C0503030203020204" pitchFamily="34" charset="0"/>
              </a:rPr>
              <a:t>)</a:t>
            </a:r>
          </a:p>
          <a:p>
            <a:pPr marL="0" indent="0" fontAlgn="ctr">
              <a:lnSpc>
                <a:spcPct val="120000"/>
              </a:lnSpc>
              <a:spcBef>
                <a:spcPts val="0"/>
              </a:spcBef>
              <a:buNone/>
            </a:pPr>
            <a:r>
              <a:rPr lang="en-US" sz="1200" dirty="0">
                <a:latin typeface="Huawei Sans" panose="020C0503030203020204" pitchFamily="34" charset="0"/>
              </a:rPr>
              <a:t>        return ret</a:t>
            </a:r>
          </a:p>
          <a:p>
            <a:pPr marL="0" indent="0" fontAlgn="ctr">
              <a:lnSpc>
                <a:spcPct val="120000"/>
              </a:lnSpc>
              <a:spcBef>
                <a:spcPts val="0"/>
              </a:spcBef>
              <a:buNone/>
            </a:pPr>
            <a:r>
              <a:rPr lang="en-US" altLang="zh-CN" sz="1200" dirty="0">
                <a:latin typeface="Huawei Sans" panose="020C0503030203020204" pitchFamily="34" charset="0"/>
              </a:rPr>
              <a:t>(See the next slide for the rest of code.)</a:t>
            </a:r>
          </a:p>
          <a:p>
            <a:pPr marL="0" indent="0" fontAlgn="ctr">
              <a:lnSpc>
                <a:spcPct val="100000"/>
              </a:lnSpc>
              <a:spcBef>
                <a:spcPts val="0"/>
              </a:spcBef>
              <a:buNone/>
            </a:pPr>
            <a:endParaRPr lang="en-US" sz="1200" dirty="0">
              <a:latin typeface="Huawei Sans" panose="020C0503030203020204" pitchFamily="34" charset="0"/>
            </a:endParaRPr>
          </a:p>
        </p:txBody>
      </p:sp>
      <p:sp>
        <p:nvSpPr>
          <p:cNvPr id="8" name="文本框 7"/>
          <p:cNvSpPr txBox="1"/>
          <p:nvPr/>
        </p:nvSpPr>
        <p:spPr>
          <a:xfrm>
            <a:off x="6835119" y="1257677"/>
            <a:ext cx="4824252" cy="2813078"/>
          </a:xfrm>
          <a:prstGeom prst="rect">
            <a:avLst/>
          </a:prstGeom>
          <a:noFill/>
        </p:spPr>
        <p:txBody>
          <a:bodyPr wrap="square" rtlCol="0">
            <a:spAutoFit/>
          </a:bodyPr>
          <a:lstStyle/>
          <a:p>
            <a:pPr marL="285750" indent="-285750" fontAlgn="ctr">
              <a:lnSpc>
                <a:spcPct val="140000"/>
              </a:lnSpc>
              <a:spcBef>
                <a:spcPts val="600"/>
              </a:spcBef>
              <a:buSzPct val="70000"/>
              <a:buFont typeface="Wingdings" panose="05000000000000000000" pitchFamily="2" charset="2"/>
              <a:buChar char="l"/>
            </a:pPr>
            <a:r>
              <a:rPr lang="en-US" sz="1600" dirty="0">
                <a:latin typeface="Huawei Sans" panose="020C0503030203020204" pitchFamily="34" charset="0"/>
              </a:rPr>
              <a:t>Methods defined in the </a:t>
            </a:r>
            <a:r>
              <a:rPr lang="en-US" sz="1600" dirty="0" err="1">
                <a:latin typeface="Huawei Sans" panose="020C0503030203020204" pitchFamily="34" charset="0"/>
              </a:rPr>
              <a:t>OPSConnection</a:t>
            </a:r>
            <a:r>
              <a:rPr lang="en-US" sz="1600" dirty="0">
                <a:latin typeface="Huawei Sans" panose="020C0503030203020204" pitchFamily="34" charset="0"/>
              </a:rPr>
              <a:t> class:</a:t>
            </a:r>
            <a:endParaRPr lang="en-US" altLang="zh-CN" sz="1600" dirty="0">
              <a:latin typeface="Huawei Sans" panose="020C0503030203020204" pitchFamily="34" charset="0"/>
            </a:endParaRPr>
          </a:p>
          <a:p>
            <a:pPr marL="628650" lvl="1" indent="-314325" fontAlgn="ctr">
              <a:lnSpc>
                <a:spcPct val="140000"/>
              </a:lnSpc>
              <a:spcBef>
                <a:spcPts val="600"/>
              </a:spcBef>
              <a:buSzPct val="60000"/>
              <a:buFont typeface="Wingdings" panose="05000000000000000000" pitchFamily="2" charset="2"/>
              <a:buChar char="p"/>
            </a:pPr>
            <a:r>
              <a:rPr lang="en-US" sz="1600" dirty="0">
                <a:latin typeface="Huawei Sans" panose="020C0503030203020204" pitchFamily="34" charset="0"/>
              </a:rPr>
              <a:t>def _</a:t>
            </a:r>
            <a:r>
              <a:rPr lang="en-US" sz="1600" dirty="0" err="1">
                <a:latin typeface="Huawei Sans" panose="020C0503030203020204" pitchFamily="34" charset="0"/>
              </a:rPr>
              <a:t>init</a:t>
            </a:r>
            <a:r>
              <a:rPr lang="en-US" sz="1600" dirty="0">
                <a:latin typeface="Huawei Sans" panose="020C0503030203020204" pitchFamily="34" charset="0"/>
              </a:rPr>
              <a:t>_(): is an initialization method that creates an HTTP connection.</a:t>
            </a:r>
            <a:endParaRPr lang="en-US" altLang="zh-CN" sz="1600" dirty="0">
              <a:latin typeface="Huawei Sans" panose="020C0503030203020204" pitchFamily="34" charset="0"/>
            </a:endParaRPr>
          </a:p>
          <a:p>
            <a:pPr marL="628650" lvl="1" indent="-314325" fontAlgn="ctr">
              <a:lnSpc>
                <a:spcPct val="140000"/>
              </a:lnSpc>
              <a:spcBef>
                <a:spcPts val="600"/>
              </a:spcBef>
              <a:buSzPct val="60000"/>
              <a:buFont typeface="Wingdings" panose="05000000000000000000" pitchFamily="2" charset="2"/>
              <a:buChar char="p"/>
            </a:pPr>
            <a:r>
              <a:rPr lang="en-US" sz="1600" dirty="0">
                <a:latin typeface="Huawei Sans" panose="020C0503030203020204" pitchFamily="34" charset="0"/>
              </a:rPr>
              <a:t>def close(): shuts down an HTTP connection.</a:t>
            </a:r>
            <a:endParaRPr lang="en-US" altLang="zh-CN" sz="1600" dirty="0">
              <a:latin typeface="Huawei Sans" panose="020C0503030203020204" pitchFamily="34" charset="0"/>
            </a:endParaRPr>
          </a:p>
          <a:p>
            <a:pPr marL="628650" lvl="1" indent="-314325" fontAlgn="ctr">
              <a:lnSpc>
                <a:spcPct val="140000"/>
              </a:lnSpc>
              <a:spcBef>
                <a:spcPts val="600"/>
              </a:spcBef>
              <a:buSzPct val="60000"/>
              <a:buFont typeface="Wingdings" panose="05000000000000000000" pitchFamily="2" charset="2"/>
              <a:buChar char="p"/>
            </a:pPr>
            <a:r>
              <a:rPr lang="en-US" sz="1600" dirty="0" err="1">
                <a:latin typeface="Huawei Sans" panose="020C0503030203020204" pitchFamily="34" charset="0"/>
              </a:rPr>
              <a:t>def</a:t>
            </a:r>
            <a:r>
              <a:rPr lang="en-US" sz="1600" dirty="0">
                <a:latin typeface="Huawei Sans" panose="020C0503030203020204" pitchFamily="34" charset="0"/>
              </a:rPr>
              <a:t> create(): creates device resources.</a:t>
            </a:r>
            <a:endParaRPr lang="en-US" altLang="zh-CN" sz="1600" dirty="0">
              <a:latin typeface="Huawei Sans" panose="020C0503030203020204" pitchFamily="34" charset="0"/>
            </a:endParaRPr>
          </a:p>
          <a:p>
            <a:pPr marL="628650" lvl="1" indent="-314325" fontAlgn="ctr">
              <a:lnSpc>
                <a:spcPct val="140000"/>
              </a:lnSpc>
              <a:spcBef>
                <a:spcPts val="600"/>
              </a:spcBef>
              <a:buSzPct val="60000"/>
              <a:buFont typeface="Wingdings" panose="05000000000000000000" pitchFamily="2" charset="2"/>
              <a:buChar char="p"/>
            </a:pPr>
            <a:r>
              <a:rPr lang="en-US" sz="1600" dirty="0">
                <a:latin typeface="Huawei Sans" panose="020C0503030203020204" pitchFamily="34" charset="0"/>
              </a:rPr>
              <a:t>def delete(): deletes device resources.</a:t>
            </a:r>
          </a:p>
        </p:txBody>
      </p:sp>
    </p:spTree>
    <p:extLst>
      <p:ext uri="{BB962C8B-B14F-4D97-AF65-F5344CB8AC3E}">
        <p14:creationId xmlns:p14="http://schemas.microsoft.com/office/powerpoint/2010/main" val="4142011588"/>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t>Compiling a Python Script (3)</a:t>
            </a:r>
            <a:endParaRPr lang="en-US" altLang="zh-CN" dirty="0"/>
          </a:p>
        </p:txBody>
      </p:sp>
      <p:sp>
        <p:nvSpPr>
          <p:cNvPr id="7" name="文本占位符 3">
            <a:extLst>
              <a:ext uri="{FF2B5EF4-FFF2-40B4-BE49-F238E27FC236}">
                <a16:creationId xmlns="" xmlns:a16="http://schemas.microsoft.com/office/drawing/2014/main" id="{CA0EE224-3D73-4EE2-BA18-107CD32B12DC}"/>
              </a:ext>
            </a:extLst>
          </p:cNvPr>
          <p:cNvSpPr txBox="1">
            <a:spLocks/>
          </p:cNvSpPr>
          <p:nvPr/>
        </p:nvSpPr>
        <p:spPr bwMode="auto">
          <a:xfrm>
            <a:off x="446088" y="1248250"/>
            <a:ext cx="6105600" cy="5133500"/>
          </a:xfrm>
          <a:prstGeom prst="rect">
            <a:avLst/>
          </a:prstGeom>
          <a:solidFill>
            <a:srgbClr val="F3FBFE"/>
          </a:solidFill>
          <a:ln w="9525">
            <a:solidFill>
              <a:srgbClr val="80D5F4"/>
            </a:solidFill>
            <a:miter lim="800000"/>
            <a:headEnd/>
            <a:tailEnd/>
          </a:ln>
        </p:spPr>
        <p:txBody>
          <a:bodyPr vert="horz" wrap="square" lIns="80141" tIns="40071" rIns="80141" bIns="40071" numCol="1" anchor="t" anchorCtr="0" compatLnSpc="1">
            <a:prstTxWarp prst="textNoShape">
              <a:avLst/>
            </a:prstTxWarp>
          </a:bodyPr>
          <a:lstStyle>
            <a:lvl1pPr marL="301625" indent="-301625" algn="just" defTabSz="801688" rtl="0" eaLnBrk="1" fontAlgn="base" hangingPunct="1">
              <a:lnSpc>
                <a:spcPct val="140000"/>
              </a:lnSpc>
              <a:spcBef>
                <a:spcPct val="30000"/>
              </a:spcBef>
              <a:spcAft>
                <a:spcPct val="0"/>
              </a:spcAft>
              <a:buClr>
                <a:schemeClr val="bg1">
                  <a:lumMod val="50000"/>
                </a:schemeClr>
              </a:buClr>
              <a:buSzPct val="60000"/>
              <a:buFont typeface="Wingdings" pitchFamily="2" charset="2"/>
              <a:buChar char="l"/>
              <a:defRPr sz="2200">
                <a:solidFill>
                  <a:schemeClr val="tx1"/>
                </a:solidFill>
                <a:latin typeface="Arial"/>
                <a:ea typeface="+mn-ea"/>
                <a:cs typeface="Arial" panose="020B0604020202020204" pitchFamily="34" charset="0"/>
              </a:defRPr>
            </a:lvl1pPr>
            <a:lvl2pPr marL="654050" indent="-252413" algn="l" defTabSz="801688" rtl="0" eaLnBrk="1" fontAlgn="base" hangingPunct="1">
              <a:lnSpc>
                <a:spcPct val="140000"/>
              </a:lnSpc>
              <a:spcBef>
                <a:spcPct val="30000"/>
              </a:spcBef>
              <a:spcAft>
                <a:spcPct val="0"/>
              </a:spcAft>
              <a:buClr>
                <a:schemeClr val="tx1"/>
              </a:buClr>
              <a:buSzPct val="50000"/>
              <a:buFont typeface="Wingdings" pitchFamily="2" charset="2"/>
              <a:buChar char="p"/>
              <a:defRPr sz="2000">
                <a:solidFill>
                  <a:schemeClr val="tx1"/>
                </a:solidFill>
                <a:latin typeface="Arial"/>
                <a:ea typeface="+mn-ea"/>
              </a:defRPr>
            </a:lvl2pPr>
            <a:lvl3pPr marL="1003300" indent="-201613" algn="l" defTabSz="801688" rtl="0" eaLnBrk="1" fontAlgn="base" hangingPunct="1">
              <a:lnSpc>
                <a:spcPct val="140000"/>
              </a:lnSpc>
              <a:spcBef>
                <a:spcPct val="30000"/>
              </a:spcBef>
              <a:spcAft>
                <a:spcPct val="0"/>
              </a:spcAft>
              <a:buSzPct val="50000"/>
              <a:buFont typeface="Wingdings" pitchFamily="2" charset="2"/>
              <a:buChar char="n"/>
              <a:defRPr>
                <a:solidFill>
                  <a:schemeClr val="tx1"/>
                </a:solidFill>
                <a:latin typeface="Arial" pitchFamily="34" charset="0"/>
                <a:ea typeface="+mn-ea"/>
              </a:defRPr>
            </a:lvl3pPr>
            <a:lvl4pPr marL="1400175" indent="-198438" algn="l" defTabSz="801688" rtl="0" eaLnBrk="1" fontAlgn="base" hangingPunct="1">
              <a:lnSpc>
                <a:spcPct val="140000"/>
              </a:lnSpc>
              <a:spcBef>
                <a:spcPct val="30000"/>
              </a:spcBef>
              <a:spcAft>
                <a:spcPct val="0"/>
              </a:spcAft>
              <a:buChar char="–"/>
              <a:defRPr sz="1600">
                <a:solidFill>
                  <a:schemeClr val="tx1"/>
                </a:solidFill>
                <a:latin typeface="Arial"/>
                <a:ea typeface="+mn-ea"/>
              </a:defRPr>
            </a:lvl4pPr>
            <a:lvl5pPr marL="1801813" indent="-201613" algn="l" defTabSz="801688" rtl="0" eaLnBrk="1" fontAlgn="base" hangingPunct="1">
              <a:lnSpc>
                <a:spcPct val="140000"/>
              </a:lnSpc>
              <a:spcBef>
                <a:spcPct val="30000"/>
              </a:spcBef>
              <a:spcAft>
                <a:spcPct val="0"/>
              </a:spcAft>
              <a:buFont typeface="FrutigerNext LT Medium" pitchFamily="34" charset="0"/>
              <a:buChar char="~"/>
              <a:defRPr sz="1600">
                <a:solidFill>
                  <a:schemeClr val="tx1"/>
                </a:solidFill>
                <a:latin typeface="Arial"/>
                <a:ea typeface="+mn-ea"/>
              </a:defRPr>
            </a:lvl5pPr>
            <a:lvl6pPr marL="22590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Arial"/>
                <a:ea typeface="+mn-ea"/>
              </a:defRPr>
            </a:lvl6pPr>
            <a:lvl7pPr marL="27162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Arial"/>
                <a:ea typeface="+mn-ea"/>
              </a:defRPr>
            </a:lvl7pPr>
            <a:lvl8pPr marL="31734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Arial"/>
                <a:ea typeface="+mn-ea"/>
              </a:defRPr>
            </a:lvl8pPr>
            <a:lvl9pPr marL="36306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Arial"/>
                <a:ea typeface="+mn-ea"/>
              </a:defRPr>
            </a:lvl9pPr>
          </a:lstStyle>
          <a:p>
            <a:pPr marL="0" indent="0" fontAlgn="ctr">
              <a:lnSpc>
                <a:spcPct val="100000"/>
              </a:lnSpc>
              <a:buNone/>
            </a:pPr>
            <a:r>
              <a:rPr lang="en-US" sz="1200" dirty="0">
                <a:latin typeface="Huawei Sans" panose="020C0503030203020204" pitchFamily="34" charset="0"/>
              </a:rPr>
              <a:t>    # Query device resources.</a:t>
            </a:r>
          </a:p>
          <a:p>
            <a:pPr marL="0" indent="0" fontAlgn="ctr">
              <a:lnSpc>
                <a:spcPct val="100000"/>
              </a:lnSpc>
              <a:buNone/>
            </a:pPr>
            <a:r>
              <a:rPr lang="en-US" sz="1200" dirty="0">
                <a:latin typeface="Huawei Sans" panose="020C0503030203020204" pitchFamily="34" charset="0"/>
              </a:rPr>
              <a:t>    def get(self, </a:t>
            </a:r>
            <a:r>
              <a:rPr lang="en-US" sz="1200" dirty="0" err="1">
                <a:latin typeface="Huawei Sans" panose="020C0503030203020204" pitchFamily="34" charset="0"/>
              </a:rPr>
              <a:t>uri</a:t>
            </a:r>
            <a:r>
              <a:rPr lang="en-US" sz="1200" dirty="0">
                <a:latin typeface="Huawei Sans" panose="020C0503030203020204" pitchFamily="34" charset="0"/>
              </a:rPr>
              <a:t>, </a:t>
            </a:r>
            <a:r>
              <a:rPr lang="en-US" sz="1200" dirty="0" err="1">
                <a:latin typeface="Huawei Sans" panose="020C0503030203020204" pitchFamily="34" charset="0"/>
              </a:rPr>
              <a:t>req_data</a:t>
            </a:r>
            <a:r>
              <a:rPr lang="en-US" sz="1200" dirty="0">
                <a:latin typeface="Huawei Sans" panose="020C0503030203020204" pitchFamily="34" charset="0"/>
              </a:rPr>
              <a:t> = None):</a:t>
            </a:r>
          </a:p>
          <a:p>
            <a:pPr marL="0" indent="0" fontAlgn="ctr">
              <a:lnSpc>
                <a:spcPct val="100000"/>
              </a:lnSpc>
              <a:buNone/>
            </a:pPr>
            <a:r>
              <a:rPr lang="en-US" sz="1200" dirty="0">
                <a:latin typeface="Huawei Sans" panose="020C0503030203020204" pitchFamily="34" charset="0"/>
              </a:rPr>
              <a:t>        """Get operation"""</a:t>
            </a:r>
          </a:p>
          <a:p>
            <a:pPr marL="0" indent="0" fontAlgn="ctr">
              <a:lnSpc>
                <a:spcPct val="100000"/>
              </a:lnSpc>
              <a:buNone/>
            </a:pPr>
            <a:r>
              <a:rPr lang="en-US" sz="1200" dirty="0">
                <a:latin typeface="Huawei Sans" panose="020C0503030203020204" pitchFamily="34" charset="0"/>
              </a:rPr>
              <a:t>        ret = </a:t>
            </a:r>
            <a:r>
              <a:rPr lang="en-US" sz="1200" dirty="0" err="1">
                <a:latin typeface="Huawei Sans" panose="020C0503030203020204" pitchFamily="34" charset="0"/>
              </a:rPr>
              <a:t>self.rest_call</a:t>
            </a:r>
            <a:r>
              <a:rPr lang="en-US" sz="1200" dirty="0">
                <a:latin typeface="Huawei Sans" panose="020C0503030203020204" pitchFamily="34" charset="0"/>
              </a:rPr>
              <a:t>("GET", </a:t>
            </a:r>
            <a:r>
              <a:rPr lang="en-US" sz="1200" dirty="0" err="1">
                <a:latin typeface="Huawei Sans" panose="020C0503030203020204" pitchFamily="34" charset="0"/>
              </a:rPr>
              <a:t>uri</a:t>
            </a:r>
            <a:r>
              <a:rPr lang="en-US" sz="1200" dirty="0">
                <a:latin typeface="Huawei Sans" panose="020C0503030203020204" pitchFamily="34" charset="0"/>
              </a:rPr>
              <a:t>, </a:t>
            </a:r>
            <a:r>
              <a:rPr lang="en-US" sz="1200" dirty="0" err="1">
                <a:latin typeface="Huawei Sans" panose="020C0503030203020204" pitchFamily="34" charset="0"/>
              </a:rPr>
              <a:t>req_data</a:t>
            </a:r>
            <a:r>
              <a:rPr lang="en-US" sz="1200" dirty="0">
                <a:latin typeface="Huawei Sans" panose="020C0503030203020204" pitchFamily="34" charset="0"/>
              </a:rPr>
              <a:t>)</a:t>
            </a:r>
          </a:p>
          <a:p>
            <a:pPr marL="0" indent="0" fontAlgn="ctr">
              <a:lnSpc>
                <a:spcPct val="100000"/>
              </a:lnSpc>
              <a:buNone/>
            </a:pPr>
            <a:r>
              <a:rPr lang="en-US" sz="1200" dirty="0">
                <a:latin typeface="Huawei Sans" panose="020C0503030203020204" pitchFamily="34" charset="0"/>
              </a:rPr>
              <a:t>        return ret</a:t>
            </a:r>
          </a:p>
          <a:p>
            <a:pPr marL="0" indent="0" fontAlgn="ctr">
              <a:lnSpc>
                <a:spcPct val="100000"/>
              </a:lnSpc>
              <a:buNone/>
            </a:pPr>
            <a:endParaRPr lang="en-US" altLang="zh-CN" sz="1200" kern="0" dirty="0">
              <a:latin typeface="Huawei Sans" panose="020C0503030203020204" pitchFamily="34" charset="0"/>
            </a:endParaRPr>
          </a:p>
          <a:p>
            <a:pPr marL="0" indent="0" fontAlgn="ctr">
              <a:lnSpc>
                <a:spcPct val="100000"/>
              </a:lnSpc>
              <a:buNone/>
            </a:pPr>
            <a:r>
              <a:rPr lang="en-US" sz="1200" dirty="0">
                <a:latin typeface="Huawei Sans" panose="020C0503030203020204" pitchFamily="34" charset="0"/>
              </a:rPr>
              <a:t>    # Modify device resources.</a:t>
            </a:r>
          </a:p>
          <a:p>
            <a:pPr marL="0" indent="0" fontAlgn="ctr">
              <a:lnSpc>
                <a:spcPct val="100000"/>
              </a:lnSpc>
              <a:buNone/>
            </a:pPr>
            <a:r>
              <a:rPr lang="en-US" sz="1200" dirty="0">
                <a:latin typeface="Huawei Sans" panose="020C0503030203020204" pitchFamily="34" charset="0"/>
              </a:rPr>
              <a:t>    </a:t>
            </a:r>
            <a:r>
              <a:rPr lang="en-US" sz="1200" dirty="0" err="1">
                <a:latin typeface="Huawei Sans" panose="020C0503030203020204" pitchFamily="34" charset="0"/>
              </a:rPr>
              <a:t>def</a:t>
            </a:r>
            <a:r>
              <a:rPr lang="en-US" sz="1200" dirty="0">
                <a:latin typeface="Huawei Sans" panose="020C0503030203020204" pitchFamily="34" charset="0"/>
              </a:rPr>
              <a:t> set(self, </a:t>
            </a:r>
            <a:r>
              <a:rPr lang="en-US" sz="1200" dirty="0" err="1">
                <a:latin typeface="Huawei Sans" panose="020C0503030203020204" pitchFamily="34" charset="0"/>
              </a:rPr>
              <a:t>uri</a:t>
            </a:r>
            <a:r>
              <a:rPr lang="en-US" sz="1200" dirty="0">
                <a:latin typeface="Huawei Sans" panose="020C0503030203020204" pitchFamily="34" charset="0"/>
              </a:rPr>
              <a:t>, </a:t>
            </a:r>
            <a:r>
              <a:rPr lang="en-US" sz="1200" dirty="0" err="1">
                <a:latin typeface="Huawei Sans" panose="020C0503030203020204" pitchFamily="34" charset="0"/>
              </a:rPr>
              <a:t>req_data</a:t>
            </a:r>
            <a:r>
              <a:rPr lang="en-US" sz="1200" dirty="0">
                <a:latin typeface="Huawei Sans" panose="020C0503030203020204" pitchFamily="34" charset="0"/>
              </a:rPr>
              <a:t>):</a:t>
            </a:r>
          </a:p>
          <a:p>
            <a:pPr marL="0" indent="0" fontAlgn="ctr">
              <a:lnSpc>
                <a:spcPct val="100000"/>
              </a:lnSpc>
              <a:buNone/>
            </a:pPr>
            <a:r>
              <a:rPr lang="en-US" sz="1200" dirty="0">
                <a:latin typeface="Huawei Sans" panose="020C0503030203020204" pitchFamily="34" charset="0"/>
              </a:rPr>
              <a:t>        """Set operation"""</a:t>
            </a:r>
          </a:p>
          <a:p>
            <a:pPr marL="0" indent="0" fontAlgn="ctr">
              <a:lnSpc>
                <a:spcPct val="100000"/>
              </a:lnSpc>
              <a:buNone/>
            </a:pPr>
            <a:r>
              <a:rPr lang="en-US" sz="1200" dirty="0">
                <a:latin typeface="Huawei Sans" panose="020C0503030203020204" pitchFamily="34" charset="0"/>
              </a:rPr>
              <a:t>        ret = </a:t>
            </a:r>
            <a:r>
              <a:rPr lang="en-US" sz="1200" dirty="0" err="1">
                <a:latin typeface="Huawei Sans" panose="020C0503030203020204" pitchFamily="34" charset="0"/>
              </a:rPr>
              <a:t>self.rest_call</a:t>
            </a:r>
            <a:r>
              <a:rPr lang="en-US" sz="1200" dirty="0">
                <a:latin typeface="Huawei Sans" panose="020C0503030203020204" pitchFamily="34" charset="0"/>
              </a:rPr>
              <a:t>("PUT", </a:t>
            </a:r>
            <a:r>
              <a:rPr lang="en-US" sz="1200" dirty="0" err="1">
                <a:latin typeface="Huawei Sans" panose="020C0503030203020204" pitchFamily="34" charset="0"/>
              </a:rPr>
              <a:t>uri</a:t>
            </a:r>
            <a:r>
              <a:rPr lang="en-US" sz="1200" dirty="0">
                <a:latin typeface="Huawei Sans" panose="020C0503030203020204" pitchFamily="34" charset="0"/>
              </a:rPr>
              <a:t>, </a:t>
            </a:r>
            <a:r>
              <a:rPr lang="en-US" sz="1200" dirty="0" err="1">
                <a:latin typeface="Huawei Sans" panose="020C0503030203020204" pitchFamily="34" charset="0"/>
              </a:rPr>
              <a:t>req_data</a:t>
            </a:r>
            <a:r>
              <a:rPr lang="en-US" sz="1200" dirty="0">
                <a:latin typeface="Huawei Sans" panose="020C0503030203020204" pitchFamily="34" charset="0"/>
              </a:rPr>
              <a:t>)</a:t>
            </a:r>
          </a:p>
          <a:p>
            <a:pPr marL="0" indent="0" fontAlgn="ctr">
              <a:lnSpc>
                <a:spcPct val="100000"/>
              </a:lnSpc>
              <a:buNone/>
            </a:pPr>
            <a:r>
              <a:rPr lang="en-US" sz="1200" dirty="0">
                <a:latin typeface="Huawei Sans" panose="020C0503030203020204" pitchFamily="34" charset="0"/>
              </a:rPr>
              <a:t>        return ret</a:t>
            </a:r>
          </a:p>
          <a:p>
            <a:pPr marL="0" indent="0" fontAlgn="ctr">
              <a:lnSpc>
                <a:spcPct val="100000"/>
              </a:lnSpc>
              <a:buNone/>
            </a:pPr>
            <a:endParaRPr lang="en-US" altLang="zh-CN" sz="1200" kern="0" dirty="0">
              <a:latin typeface="Huawei Sans" panose="020C0503030203020204" pitchFamily="34" charset="0"/>
            </a:endParaRPr>
          </a:p>
          <a:p>
            <a:pPr marL="0" indent="0" fontAlgn="ctr">
              <a:lnSpc>
                <a:spcPct val="100000"/>
              </a:lnSpc>
              <a:buNone/>
            </a:pPr>
            <a:r>
              <a:rPr lang="en-US" sz="1200" dirty="0">
                <a:latin typeface="Huawei Sans" panose="020C0503030203020204" pitchFamily="34" charset="0"/>
              </a:rPr>
              <a:t>    # Invoke classes internally.</a:t>
            </a:r>
          </a:p>
          <a:p>
            <a:pPr marL="0" indent="0" fontAlgn="ctr">
              <a:lnSpc>
                <a:spcPct val="100000"/>
              </a:lnSpc>
              <a:buNone/>
            </a:pPr>
            <a:r>
              <a:rPr lang="en-US" sz="1200" dirty="0">
                <a:latin typeface="Huawei Sans" panose="020C0503030203020204" pitchFamily="34" charset="0"/>
              </a:rPr>
              <a:t>    def </a:t>
            </a:r>
            <a:r>
              <a:rPr lang="en-US" sz="1200" dirty="0" err="1">
                <a:latin typeface="Huawei Sans" panose="020C0503030203020204" pitchFamily="34" charset="0"/>
              </a:rPr>
              <a:t>rest_call</a:t>
            </a:r>
            <a:r>
              <a:rPr lang="en-US" sz="1200" dirty="0">
                <a:latin typeface="Huawei Sans" panose="020C0503030203020204" pitchFamily="34" charset="0"/>
              </a:rPr>
              <a:t>(self, method, </a:t>
            </a:r>
            <a:r>
              <a:rPr lang="en-US" sz="1200" dirty="0" err="1">
                <a:latin typeface="Huawei Sans" panose="020C0503030203020204" pitchFamily="34" charset="0"/>
              </a:rPr>
              <a:t>uri</a:t>
            </a:r>
            <a:r>
              <a:rPr lang="en-US" sz="1200" dirty="0">
                <a:latin typeface="Huawei Sans" panose="020C0503030203020204" pitchFamily="34" charset="0"/>
              </a:rPr>
              <a:t>, </a:t>
            </a:r>
            <a:r>
              <a:rPr lang="en-US" sz="1200" dirty="0" err="1">
                <a:latin typeface="Huawei Sans" panose="020C0503030203020204" pitchFamily="34" charset="0"/>
              </a:rPr>
              <a:t>req_data</a:t>
            </a:r>
            <a:r>
              <a:rPr lang="en-US" sz="1200" dirty="0">
                <a:latin typeface="Huawei Sans" panose="020C0503030203020204" pitchFamily="34" charset="0"/>
              </a:rPr>
              <a:t>):</a:t>
            </a:r>
          </a:p>
          <a:p>
            <a:pPr marL="0" indent="0" fontAlgn="ctr">
              <a:lnSpc>
                <a:spcPct val="100000"/>
              </a:lnSpc>
              <a:buNone/>
            </a:pPr>
            <a:r>
              <a:rPr lang="en-US" sz="1200" dirty="0">
                <a:latin typeface="Huawei Sans" panose="020C0503030203020204" pitchFamily="34" charset="0"/>
              </a:rPr>
              <a:t>        """REST call"""</a:t>
            </a:r>
          </a:p>
          <a:p>
            <a:pPr marL="0" indent="0" fontAlgn="ctr">
              <a:lnSpc>
                <a:spcPct val="100000"/>
              </a:lnSpc>
              <a:buNone/>
            </a:pPr>
            <a:r>
              <a:rPr lang="en-US" sz="1200" dirty="0">
                <a:latin typeface="Huawei Sans" panose="020C0503030203020204" pitchFamily="34" charset="0"/>
              </a:rPr>
              <a:t>        print('|---------------------------------- request: ----------------------------------|')</a:t>
            </a:r>
          </a:p>
          <a:p>
            <a:pPr marL="0" indent="0" fontAlgn="ctr">
              <a:lnSpc>
                <a:spcPct val="100000"/>
              </a:lnSpc>
              <a:buNone/>
            </a:pPr>
            <a:r>
              <a:rPr lang="en-US" sz="1200" dirty="0">
                <a:latin typeface="Huawei Sans" panose="020C0503030203020204" pitchFamily="34" charset="0"/>
              </a:rPr>
              <a:t>        print('%s %s HTTP/1.1\n' % (method, </a:t>
            </a:r>
            <a:r>
              <a:rPr lang="en-US" sz="1200" dirty="0" err="1">
                <a:latin typeface="Huawei Sans" panose="020C0503030203020204" pitchFamily="34" charset="0"/>
              </a:rPr>
              <a:t>uri</a:t>
            </a:r>
            <a:r>
              <a:rPr lang="en-US" sz="1200" dirty="0">
                <a:latin typeface="Huawei Sans" panose="020C0503030203020204" pitchFamily="34" charset="0"/>
              </a:rPr>
              <a:t>))</a:t>
            </a:r>
          </a:p>
          <a:p>
            <a:pPr marL="0" indent="0" fontAlgn="ctr">
              <a:lnSpc>
                <a:spcPct val="100000"/>
              </a:lnSpc>
              <a:buNone/>
            </a:pPr>
            <a:r>
              <a:rPr lang="en-US" sz="1200" dirty="0">
                <a:latin typeface="Huawei Sans" panose="020C0503030203020204" pitchFamily="34" charset="0"/>
              </a:rPr>
              <a:t>        if </a:t>
            </a:r>
            <a:r>
              <a:rPr lang="en-US" sz="1200" dirty="0" err="1">
                <a:latin typeface="Huawei Sans" panose="020C0503030203020204" pitchFamily="34" charset="0"/>
              </a:rPr>
              <a:t>req_data</a:t>
            </a:r>
            <a:r>
              <a:rPr lang="en-US" sz="1200" dirty="0">
                <a:latin typeface="Huawei Sans" panose="020C0503030203020204" pitchFamily="34" charset="0"/>
              </a:rPr>
              <a:t> == None:</a:t>
            </a:r>
          </a:p>
          <a:p>
            <a:pPr marL="0" indent="0" fontAlgn="ctr">
              <a:lnSpc>
                <a:spcPct val="100000"/>
              </a:lnSpc>
              <a:buNone/>
            </a:pPr>
            <a:r>
              <a:rPr lang="en-US" sz="1200" dirty="0">
                <a:latin typeface="Huawei Sans" panose="020C0503030203020204" pitchFamily="34" charset="0"/>
              </a:rPr>
              <a:t>             body = ""</a:t>
            </a:r>
          </a:p>
          <a:p>
            <a:pPr marL="0" indent="0" fontAlgn="ctr">
              <a:lnSpc>
                <a:spcPct val="100000"/>
              </a:lnSpc>
              <a:buNone/>
            </a:pPr>
            <a:r>
              <a:rPr lang="en-US" sz="1200" dirty="0">
                <a:latin typeface="Huawei Sans" panose="020C0503030203020204" pitchFamily="34" charset="0"/>
              </a:rPr>
              <a:t>        else:</a:t>
            </a:r>
          </a:p>
          <a:p>
            <a:pPr marL="0" indent="0" fontAlgn="ctr">
              <a:lnSpc>
                <a:spcPct val="100000"/>
              </a:lnSpc>
              <a:buNone/>
            </a:pPr>
            <a:r>
              <a:rPr lang="en-US" sz="1200" dirty="0">
                <a:latin typeface="Huawei Sans" panose="020C0503030203020204" pitchFamily="34" charset="0"/>
              </a:rPr>
              <a:t>            body = </a:t>
            </a:r>
            <a:r>
              <a:rPr lang="en-US" sz="1200" dirty="0" err="1">
                <a:latin typeface="Huawei Sans" panose="020C0503030203020204" pitchFamily="34" charset="0"/>
              </a:rPr>
              <a:t>req_data</a:t>
            </a:r>
            <a:endParaRPr lang="en-US" altLang="zh-CN" sz="1200" kern="0" dirty="0">
              <a:latin typeface="Huawei Sans" panose="020C0503030203020204" pitchFamily="34" charset="0"/>
            </a:endParaRPr>
          </a:p>
        </p:txBody>
      </p:sp>
      <p:sp>
        <p:nvSpPr>
          <p:cNvPr id="4" name="文本框 3"/>
          <p:cNvSpPr txBox="1"/>
          <p:nvPr/>
        </p:nvSpPr>
        <p:spPr>
          <a:xfrm>
            <a:off x="6921661" y="1254169"/>
            <a:ext cx="4824252" cy="3157788"/>
          </a:xfrm>
          <a:prstGeom prst="rect">
            <a:avLst/>
          </a:prstGeom>
          <a:noFill/>
        </p:spPr>
        <p:txBody>
          <a:bodyPr wrap="square" rtlCol="0">
            <a:spAutoFit/>
          </a:bodyPr>
          <a:lstStyle/>
          <a:p>
            <a:pPr marL="285750" indent="-285750" fontAlgn="ctr">
              <a:lnSpc>
                <a:spcPct val="140000"/>
              </a:lnSpc>
              <a:spcBef>
                <a:spcPts val="600"/>
              </a:spcBef>
              <a:buSzPct val="70000"/>
              <a:buFont typeface="Wingdings" panose="05000000000000000000" pitchFamily="2" charset="2"/>
              <a:buChar char="l"/>
            </a:pPr>
            <a:r>
              <a:rPr lang="en-US" sz="1600" dirty="0">
                <a:latin typeface="Huawei Sans" panose="020C0503030203020204" pitchFamily="34" charset="0"/>
              </a:rPr>
              <a:t>Methods defined in the </a:t>
            </a:r>
            <a:r>
              <a:rPr lang="en-US" sz="1600" dirty="0" err="1">
                <a:latin typeface="Huawei Sans" panose="020C0503030203020204" pitchFamily="34" charset="0"/>
              </a:rPr>
              <a:t>OPSConnection</a:t>
            </a:r>
            <a:r>
              <a:rPr lang="en-US" sz="1600" dirty="0">
                <a:latin typeface="Huawei Sans" panose="020C0503030203020204" pitchFamily="34" charset="0"/>
              </a:rPr>
              <a:t> class:</a:t>
            </a:r>
            <a:endParaRPr lang="en-US" altLang="zh-CN" sz="1600" dirty="0">
              <a:latin typeface="Huawei Sans" panose="020C0503030203020204" pitchFamily="34" charset="0"/>
            </a:endParaRPr>
          </a:p>
          <a:p>
            <a:pPr marL="628650" lvl="1" indent="-314325" fontAlgn="ctr">
              <a:lnSpc>
                <a:spcPct val="140000"/>
              </a:lnSpc>
              <a:spcBef>
                <a:spcPts val="600"/>
              </a:spcBef>
              <a:buSzPct val="60000"/>
              <a:buFont typeface="Wingdings" panose="05000000000000000000" pitchFamily="2" charset="2"/>
              <a:buChar char="p"/>
            </a:pPr>
            <a:r>
              <a:rPr lang="en-US" sz="1600" dirty="0">
                <a:latin typeface="Huawei Sans" panose="020C0503030203020204" pitchFamily="34" charset="0"/>
              </a:rPr>
              <a:t>def get(): queries device resources.</a:t>
            </a:r>
            <a:endParaRPr lang="en-US" altLang="zh-CN" sz="1600" dirty="0">
              <a:latin typeface="Huawei Sans" panose="020C0503030203020204" pitchFamily="34" charset="0"/>
            </a:endParaRPr>
          </a:p>
          <a:p>
            <a:pPr marL="628650" lvl="1" indent="-314325" fontAlgn="ctr">
              <a:lnSpc>
                <a:spcPct val="140000"/>
              </a:lnSpc>
              <a:spcBef>
                <a:spcPts val="600"/>
              </a:spcBef>
              <a:buSzPct val="60000"/>
              <a:buFont typeface="Wingdings" panose="05000000000000000000" pitchFamily="2" charset="2"/>
              <a:buChar char="p"/>
            </a:pPr>
            <a:r>
              <a:rPr lang="en-US" sz="1600" dirty="0" err="1">
                <a:latin typeface="Huawei Sans" panose="020C0503030203020204" pitchFamily="34" charset="0"/>
              </a:rPr>
              <a:t>def</a:t>
            </a:r>
            <a:r>
              <a:rPr lang="en-US" sz="1600" dirty="0">
                <a:latin typeface="Huawei Sans" panose="020C0503030203020204" pitchFamily="34" charset="0"/>
              </a:rPr>
              <a:t> set(): modifies device resources.</a:t>
            </a:r>
            <a:endParaRPr lang="en-US" altLang="zh-CN" sz="1600" dirty="0">
              <a:latin typeface="Huawei Sans" panose="020C0503030203020204" pitchFamily="34" charset="0"/>
            </a:endParaRPr>
          </a:p>
          <a:p>
            <a:pPr marL="628650" lvl="1" indent="-314325" fontAlgn="ctr">
              <a:lnSpc>
                <a:spcPct val="140000"/>
              </a:lnSpc>
              <a:spcBef>
                <a:spcPts val="600"/>
              </a:spcBef>
              <a:buSzPct val="60000"/>
              <a:buFont typeface="Wingdings" panose="05000000000000000000" pitchFamily="2" charset="2"/>
              <a:buChar char="p"/>
            </a:pPr>
            <a:r>
              <a:rPr lang="en-US" sz="1600" dirty="0">
                <a:latin typeface="Huawei Sans" panose="020C0503030203020204" pitchFamily="34" charset="0"/>
              </a:rPr>
              <a:t>def </a:t>
            </a:r>
            <a:r>
              <a:rPr lang="en-US" sz="1600" dirty="0" err="1">
                <a:latin typeface="Huawei Sans" panose="020C0503030203020204" pitchFamily="34" charset="0"/>
              </a:rPr>
              <a:t>rest_call</a:t>
            </a:r>
            <a:r>
              <a:rPr lang="en-US" sz="1600" dirty="0">
                <a:latin typeface="Huawei Sans" panose="020C0503030203020204" pitchFamily="34" charset="0"/>
              </a:rPr>
              <a:t>(): indicates a class method that is invoked by a method mentioned above (create, delete, get, or set).</a:t>
            </a:r>
            <a:endParaRPr lang="en-US" altLang="zh-CN" sz="1600" dirty="0">
              <a:latin typeface="Huawei Sans" panose="020C0503030203020204" pitchFamily="34" charset="0"/>
            </a:endParaRPr>
          </a:p>
          <a:p>
            <a:pPr marL="285750" indent="-285750" fontAlgn="ctr">
              <a:lnSpc>
                <a:spcPct val="140000"/>
              </a:lnSpc>
              <a:spcBef>
                <a:spcPts val="600"/>
              </a:spcBef>
              <a:buSzPct val="70000"/>
              <a:buFont typeface="Wingdings" panose="05000000000000000000" pitchFamily="2" charset="2"/>
              <a:buChar char="l"/>
            </a:pPr>
            <a:r>
              <a:rPr lang="en-US" sz="1600" dirty="0">
                <a:latin typeface="Huawei Sans" panose="020C0503030203020204" pitchFamily="34" charset="0"/>
              </a:rPr>
              <a:t>You do not need to modify the methods defined in the </a:t>
            </a:r>
            <a:r>
              <a:rPr lang="en-US" sz="1600" dirty="0" err="1">
                <a:latin typeface="Huawei Sans" panose="020C0503030203020204" pitchFamily="34" charset="0"/>
              </a:rPr>
              <a:t>OPSConnection</a:t>
            </a:r>
            <a:r>
              <a:rPr lang="en-US" sz="1600" dirty="0">
                <a:latin typeface="Huawei Sans" panose="020C0503030203020204" pitchFamily="34" charset="0"/>
              </a:rPr>
              <a:t> class.</a:t>
            </a:r>
            <a:endParaRPr lang="en-US" altLang="zh-CN" sz="1600" dirty="0">
              <a:latin typeface="Huawei Sans" panose="020C0503030203020204" pitchFamily="34" charset="0"/>
            </a:endParaRPr>
          </a:p>
        </p:txBody>
      </p:sp>
    </p:spTree>
    <p:extLst>
      <p:ext uri="{BB962C8B-B14F-4D97-AF65-F5344CB8AC3E}">
        <p14:creationId xmlns:p14="http://schemas.microsoft.com/office/powerpoint/2010/main" val="714604161"/>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a:t>Compiling a Python Script (4)</a:t>
            </a:r>
            <a:endParaRPr lang="en-US" altLang="zh-CN" dirty="0"/>
          </a:p>
        </p:txBody>
      </p:sp>
      <p:sp>
        <p:nvSpPr>
          <p:cNvPr id="7" name="文本占位符 3">
            <a:extLst>
              <a:ext uri="{FF2B5EF4-FFF2-40B4-BE49-F238E27FC236}">
                <a16:creationId xmlns="" xmlns:a16="http://schemas.microsoft.com/office/drawing/2014/main" id="{CA0EE224-3D73-4EE2-BA18-107CD32B12DC}"/>
              </a:ext>
            </a:extLst>
          </p:cNvPr>
          <p:cNvSpPr txBox="1">
            <a:spLocks/>
          </p:cNvSpPr>
          <p:nvPr/>
        </p:nvSpPr>
        <p:spPr bwMode="auto">
          <a:xfrm>
            <a:off x="446088" y="1229191"/>
            <a:ext cx="6105180" cy="5148262"/>
          </a:xfrm>
          <a:prstGeom prst="rect">
            <a:avLst/>
          </a:prstGeom>
          <a:solidFill>
            <a:srgbClr val="F3FBFE"/>
          </a:solidFill>
          <a:ln w="9525">
            <a:solidFill>
              <a:srgbClr val="80D5F4"/>
            </a:solidFill>
            <a:miter lim="800000"/>
            <a:headEnd/>
            <a:tailEnd/>
          </a:ln>
        </p:spPr>
        <p:txBody>
          <a:bodyPr vert="horz" wrap="square" lIns="80141" tIns="40071" rIns="80141" bIns="40071" numCol="1" anchor="t" anchorCtr="0" compatLnSpc="1">
            <a:prstTxWarp prst="textNoShape">
              <a:avLst/>
            </a:prstTxWarp>
          </a:bodyPr>
          <a:lstStyle>
            <a:lvl1pPr marL="301625" indent="-301625" algn="just" defTabSz="801688" rtl="0" eaLnBrk="1" fontAlgn="base" hangingPunct="1">
              <a:lnSpc>
                <a:spcPct val="140000"/>
              </a:lnSpc>
              <a:spcBef>
                <a:spcPct val="30000"/>
              </a:spcBef>
              <a:spcAft>
                <a:spcPct val="0"/>
              </a:spcAft>
              <a:buClr>
                <a:schemeClr val="bg1">
                  <a:lumMod val="50000"/>
                </a:schemeClr>
              </a:buClr>
              <a:buSzPct val="60000"/>
              <a:buFont typeface="Wingdings" pitchFamily="2" charset="2"/>
              <a:buChar char="l"/>
              <a:defRPr sz="2200">
                <a:solidFill>
                  <a:schemeClr val="tx1"/>
                </a:solidFill>
                <a:latin typeface="Arial"/>
                <a:ea typeface="+mn-ea"/>
                <a:cs typeface="Arial" panose="020B0604020202020204" pitchFamily="34" charset="0"/>
              </a:defRPr>
            </a:lvl1pPr>
            <a:lvl2pPr marL="654050" indent="-252413" algn="l" defTabSz="801688" rtl="0" eaLnBrk="1" fontAlgn="base" hangingPunct="1">
              <a:lnSpc>
                <a:spcPct val="140000"/>
              </a:lnSpc>
              <a:spcBef>
                <a:spcPct val="30000"/>
              </a:spcBef>
              <a:spcAft>
                <a:spcPct val="0"/>
              </a:spcAft>
              <a:buClr>
                <a:schemeClr val="tx1"/>
              </a:buClr>
              <a:buSzPct val="50000"/>
              <a:buFont typeface="Wingdings" pitchFamily="2" charset="2"/>
              <a:buChar char="p"/>
              <a:defRPr sz="2000">
                <a:solidFill>
                  <a:schemeClr val="tx1"/>
                </a:solidFill>
                <a:latin typeface="Arial"/>
                <a:ea typeface="+mn-ea"/>
              </a:defRPr>
            </a:lvl2pPr>
            <a:lvl3pPr marL="1003300" indent="-201613" algn="l" defTabSz="801688" rtl="0" eaLnBrk="1" fontAlgn="base" hangingPunct="1">
              <a:lnSpc>
                <a:spcPct val="140000"/>
              </a:lnSpc>
              <a:spcBef>
                <a:spcPct val="30000"/>
              </a:spcBef>
              <a:spcAft>
                <a:spcPct val="0"/>
              </a:spcAft>
              <a:buSzPct val="50000"/>
              <a:buFont typeface="Wingdings" pitchFamily="2" charset="2"/>
              <a:buChar char="n"/>
              <a:defRPr>
                <a:solidFill>
                  <a:schemeClr val="tx1"/>
                </a:solidFill>
                <a:latin typeface="Arial" pitchFamily="34" charset="0"/>
                <a:ea typeface="+mn-ea"/>
              </a:defRPr>
            </a:lvl3pPr>
            <a:lvl4pPr marL="1400175" indent="-198438" algn="l" defTabSz="801688" rtl="0" eaLnBrk="1" fontAlgn="base" hangingPunct="1">
              <a:lnSpc>
                <a:spcPct val="140000"/>
              </a:lnSpc>
              <a:spcBef>
                <a:spcPct val="30000"/>
              </a:spcBef>
              <a:spcAft>
                <a:spcPct val="0"/>
              </a:spcAft>
              <a:buChar char="–"/>
              <a:defRPr sz="1600">
                <a:solidFill>
                  <a:schemeClr val="tx1"/>
                </a:solidFill>
                <a:latin typeface="Arial"/>
                <a:ea typeface="+mn-ea"/>
              </a:defRPr>
            </a:lvl4pPr>
            <a:lvl5pPr marL="1801813" indent="-201613" algn="l" defTabSz="801688" rtl="0" eaLnBrk="1" fontAlgn="base" hangingPunct="1">
              <a:lnSpc>
                <a:spcPct val="140000"/>
              </a:lnSpc>
              <a:spcBef>
                <a:spcPct val="30000"/>
              </a:spcBef>
              <a:spcAft>
                <a:spcPct val="0"/>
              </a:spcAft>
              <a:buFont typeface="FrutigerNext LT Medium" pitchFamily="34" charset="0"/>
              <a:buChar char="~"/>
              <a:defRPr sz="1600">
                <a:solidFill>
                  <a:schemeClr val="tx1"/>
                </a:solidFill>
                <a:latin typeface="Arial"/>
                <a:ea typeface="+mn-ea"/>
              </a:defRPr>
            </a:lvl5pPr>
            <a:lvl6pPr marL="22590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Arial"/>
                <a:ea typeface="+mn-ea"/>
              </a:defRPr>
            </a:lvl6pPr>
            <a:lvl7pPr marL="27162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Arial"/>
                <a:ea typeface="+mn-ea"/>
              </a:defRPr>
            </a:lvl7pPr>
            <a:lvl8pPr marL="31734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Arial"/>
                <a:ea typeface="+mn-ea"/>
              </a:defRPr>
            </a:lvl8pPr>
            <a:lvl9pPr marL="36306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Arial"/>
                <a:ea typeface="+mn-ea"/>
              </a:defRPr>
            </a:lvl9pPr>
          </a:lstStyle>
          <a:p>
            <a:pPr marL="0" indent="0" fontAlgn="ctr">
              <a:lnSpc>
                <a:spcPct val="100000"/>
              </a:lnSpc>
              <a:buNone/>
            </a:pPr>
            <a:r>
              <a:rPr lang="en-US" sz="1200" dirty="0">
                <a:latin typeface="Huawei Sans" panose="020C0503030203020204" pitchFamily="34" charset="0"/>
              </a:rPr>
              <a:t>            print(body)</a:t>
            </a:r>
          </a:p>
          <a:p>
            <a:pPr marL="0" indent="0" fontAlgn="ctr">
              <a:lnSpc>
                <a:spcPct val="100000"/>
              </a:lnSpc>
              <a:buNone/>
            </a:pPr>
            <a:r>
              <a:rPr lang="en-US" sz="1200" dirty="0">
                <a:latin typeface="Huawei Sans" panose="020C0503030203020204" pitchFamily="34" charset="0"/>
              </a:rPr>
              <a:t>        if </a:t>
            </a:r>
            <a:r>
              <a:rPr lang="en-US" sz="1200" dirty="0" err="1">
                <a:latin typeface="Huawei Sans" panose="020C0503030203020204" pitchFamily="34" charset="0"/>
              </a:rPr>
              <a:t>self.conn</a:t>
            </a:r>
            <a:r>
              <a:rPr lang="en-US" sz="1200" dirty="0">
                <a:latin typeface="Huawei Sans" panose="020C0503030203020204" pitchFamily="34" charset="0"/>
              </a:rPr>
              <a:t>:</a:t>
            </a:r>
          </a:p>
          <a:p>
            <a:pPr marL="0" indent="0" fontAlgn="ctr">
              <a:lnSpc>
                <a:spcPct val="100000"/>
              </a:lnSpc>
              <a:buNone/>
            </a:pPr>
            <a:r>
              <a:rPr lang="en-US" sz="1200" dirty="0">
                <a:latin typeface="Huawei Sans" panose="020C0503030203020204" pitchFamily="34" charset="0"/>
              </a:rPr>
              <a:t>            </a:t>
            </a:r>
            <a:r>
              <a:rPr lang="en-US" sz="1200" dirty="0" err="1">
                <a:latin typeface="Huawei Sans" panose="020C0503030203020204" pitchFamily="34" charset="0"/>
              </a:rPr>
              <a:t>self.conn.close</a:t>
            </a:r>
            <a:r>
              <a:rPr lang="en-US" sz="1200" dirty="0">
                <a:latin typeface="Huawei Sans" panose="020C0503030203020204" pitchFamily="34" charset="0"/>
              </a:rPr>
              <a:t>()</a:t>
            </a:r>
          </a:p>
          <a:p>
            <a:pPr marL="0" indent="0" fontAlgn="ctr">
              <a:lnSpc>
                <a:spcPct val="100000"/>
              </a:lnSpc>
              <a:buNone/>
            </a:pPr>
            <a:r>
              <a:rPr lang="en-US" sz="1200" dirty="0">
                <a:latin typeface="Huawei Sans" panose="020C0503030203020204" pitchFamily="34" charset="0"/>
              </a:rPr>
              <a:t>        </a:t>
            </a:r>
            <a:r>
              <a:rPr lang="en-US" sz="1200" dirty="0" err="1">
                <a:latin typeface="Huawei Sans" panose="020C0503030203020204" pitchFamily="34" charset="0"/>
              </a:rPr>
              <a:t>self.conn</a:t>
            </a:r>
            <a:r>
              <a:rPr lang="en-US" sz="1200" dirty="0">
                <a:latin typeface="Huawei Sans" panose="020C0503030203020204" pitchFamily="34" charset="0"/>
              </a:rPr>
              <a:t> = </a:t>
            </a:r>
            <a:r>
              <a:rPr lang="en-US" sz="1200" dirty="0" err="1">
                <a:latin typeface="Huawei Sans" panose="020C0503030203020204" pitchFamily="34" charset="0"/>
              </a:rPr>
              <a:t>httplib.HTTPConnection</a:t>
            </a:r>
            <a:r>
              <a:rPr lang="en-US" sz="1200" dirty="0">
                <a:latin typeface="Huawei Sans" panose="020C0503030203020204" pitchFamily="34" charset="0"/>
              </a:rPr>
              <a:t>(</a:t>
            </a:r>
            <a:r>
              <a:rPr lang="en-US" sz="1200" dirty="0" err="1">
                <a:latin typeface="Huawei Sans" panose="020C0503030203020204" pitchFamily="34" charset="0"/>
              </a:rPr>
              <a:t>self.host</a:t>
            </a:r>
            <a:r>
              <a:rPr lang="en-US" sz="1200" dirty="0">
                <a:latin typeface="Huawei Sans" panose="020C0503030203020204" pitchFamily="34" charset="0"/>
              </a:rPr>
              <a:t>, </a:t>
            </a:r>
            <a:r>
              <a:rPr lang="en-US" sz="1200" dirty="0" err="1">
                <a:latin typeface="Huawei Sans" panose="020C0503030203020204" pitchFamily="34" charset="0"/>
              </a:rPr>
              <a:t>self.port</a:t>
            </a:r>
            <a:r>
              <a:rPr lang="en-US" sz="1200" dirty="0">
                <a:latin typeface="Huawei Sans" panose="020C0503030203020204" pitchFamily="34" charset="0"/>
              </a:rPr>
              <a:t>)</a:t>
            </a:r>
          </a:p>
          <a:p>
            <a:pPr marL="0" indent="0" fontAlgn="ctr">
              <a:lnSpc>
                <a:spcPct val="100000"/>
              </a:lnSpc>
              <a:buNone/>
            </a:pPr>
            <a:endParaRPr lang="en-US" altLang="zh-CN" sz="1200" kern="0" dirty="0">
              <a:latin typeface="Huawei Sans" panose="020C0503030203020204" pitchFamily="34" charset="0"/>
            </a:endParaRPr>
          </a:p>
          <a:p>
            <a:pPr marL="0" indent="0" fontAlgn="ctr">
              <a:lnSpc>
                <a:spcPct val="100000"/>
              </a:lnSpc>
              <a:buNone/>
            </a:pPr>
            <a:r>
              <a:rPr lang="en-US" sz="1200" dirty="0">
                <a:latin typeface="Huawei Sans" panose="020C0503030203020204" pitchFamily="34" charset="0"/>
              </a:rPr>
              <a:t>        </a:t>
            </a:r>
            <a:r>
              <a:rPr lang="en-US" sz="1200" dirty="0" err="1">
                <a:latin typeface="Huawei Sans" panose="020C0503030203020204" pitchFamily="34" charset="0"/>
              </a:rPr>
              <a:t>self.conn.request</a:t>
            </a:r>
            <a:r>
              <a:rPr lang="en-US" sz="1200" dirty="0">
                <a:latin typeface="Huawei Sans" panose="020C0503030203020204" pitchFamily="34" charset="0"/>
              </a:rPr>
              <a:t>(method, </a:t>
            </a:r>
            <a:r>
              <a:rPr lang="en-US" sz="1200" dirty="0" err="1">
                <a:latin typeface="Huawei Sans" panose="020C0503030203020204" pitchFamily="34" charset="0"/>
              </a:rPr>
              <a:t>uri</a:t>
            </a:r>
            <a:r>
              <a:rPr lang="en-US" sz="1200" dirty="0">
                <a:latin typeface="Huawei Sans" panose="020C0503030203020204" pitchFamily="34" charset="0"/>
              </a:rPr>
              <a:t>, body, </a:t>
            </a:r>
            <a:r>
              <a:rPr lang="en-US" sz="1200" dirty="0" err="1">
                <a:latin typeface="Huawei Sans" panose="020C0503030203020204" pitchFamily="34" charset="0"/>
              </a:rPr>
              <a:t>self.headers</a:t>
            </a:r>
            <a:r>
              <a:rPr lang="en-US" sz="1200" dirty="0">
                <a:latin typeface="Huawei Sans" panose="020C0503030203020204" pitchFamily="34" charset="0"/>
              </a:rPr>
              <a:t>)</a:t>
            </a:r>
          </a:p>
          <a:p>
            <a:pPr marL="0" indent="0" fontAlgn="ctr">
              <a:lnSpc>
                <a:spcPct val="100000"/>
              </a:lnSpc>
              <a:buNone/>
            </a:pPr>
            <a:r>
              <a:rPr lang="en-US" sz="1200" dirty="0">
                <a:latin typeface="Huawei Sans" panose="020C0503030203020204" pitchFamily="34" charset="0"/>
              </a:rPr>
              <a:t>        response = </a:t>
            </a:r>
            <a:r>
              <a:rPr lang="en-US" sz="1200" dirty="0" err="1">
                <a:latin typeface="Huawei Sans" panose="020C0503030203020204" pitchFamily="34" charset="0"/>
              </a:rPr>
              <a:t>self.conn.getresponse</a:t>
            </a:r>
            <a:r>
              <a:rPr lang="en-US" sz="1200" dirty="0">
                <a:latin typeface="Huawei Sans" panose="020C0503030203020204" pitchFamily="34" charset="0"/>
              </a:rPr>
              <a:t>()</a:t>
            </a:r>
          </a:p>
          <a:p>
            <a:pPr marL="0" indent="0" fontAlgn="ctr">
              <a:lnSpc>
                <a:spcPct val="100000"/>
              </a:lnSpc>
              <a:buNone/>
            </a:pPr>
            <a:r>
              <a:rPr lang="en-US" sz="1200" dirty="0">
                <a:latin typeface="Huawei Sans" panose="020C0503030203020204" pitchFamily="34" charset="0"/>
              </a:rPr>
              <a:t>        </a:t>
            </a:r>
            <a:r>
              <a:rPr lang="en-US" sz="1200" dirty="0" err="1">
                <a:latin typeface="Huawei Sans" panose="020C0503030203020204" pitchFamily="34" charset="0"/>
              </a:rPr>
              <a:t>response.status</a:t>
            </a:r>
            <a:r>
              <a:rPr lang="en-US" sz="1200" dirty="0">
                <a:latin typeface="Huawei Sans" panose="020C0503030203020204" pitchFamily="34" charset="0"/>
              </a:rPr>
              <a:t> = </a:t>
            </a:r>
            <a:r>
              <a:rPr lang="en-US" sz="1200" dirty="0" err="1">
                <a:latin typeface="Huawei Sans" panose="020C0503030203020204" pitchFamily="34" charset="0"/>
              </a:rPr>
              <a:t>httplib.OK</a:t>
            </a:r>
            <a:r>
              <a:rPr lang="en-US" sz="1200" dirty="0">
                <a:latin typeface="Huawei Sans" panose="020C0503030203020204" pitchFamily="34" charset="0"/>
              </a:rPr>
              <a:t>    # stub code</a:t>
            </a:r>
          </a:p>
          <a:p>
            <a:pPr marL="0" indent="0" fontAlgn="ctr">
              <a:lnSpc>
                <a:spcPct val="100000"/>
              </a:lnSpc>
              <a:buNone/>
            </a:pPr>
            <a:r>
              <a:rPr lang="en-US" sz="1200" dirty="0">
                <a:latin typeface="Huawei Sans" panose="020C0503030203020204" pitchFamily="34" charset="0"/>
              </a:rPr>
              <a:t>        ret = (</a:t>
            </a:r>
            <a:r>
              <a:rPr lang="en-US" sz="1200" dirty="0" err="1">
                <a:latin typeface="Huawei Sans" panose="020C0503030203020204" pitchFamily="34" charset="0"/>
              </a:rPr>
              <a:t>response.status</a:t>
            </a:r>
            <a:r>
              <a:rPr lang="en-US" sz="1200" dirty="0">
                <a:latin typeface="Huawei Sans" panose="020C0503030203020204" pitchFamily="34" charset="0"/>
              </a:rPr>
              <a:t>, </a:t>
            </a:r>
            <a:r>
              <a:rPr lang="en-US" sz="1200" dirty="0" err="1">
                <a:latin typeface="Huawei Sans" panose="020C0503030203020204" pitchFamily="34" charset="0"/>
              </a:rPr>
              <a:t>response.reason</a:t>
            </a:r>
            <a:r>
              <a:rPr lang="en-US" sz="1200" dirty="0">
                <a:latin typeface="Huawei Sans" panose="020C0503030203020204" pitchFamily="34" charset="0"/>
              </a:rPr>
              <a:t>, </a:t>
            </a:r>
            <a:r>
              <a:rPr lang="en-US" sz="1200" dirty="0" err="1">
                <a:latin typeface="Huawei Sans" panose="020C0503030203020204" pitchFamily="34" charset="0"/>
              </a:rPr>
              <a:t>response.read</a:t>
            </a:r>
            <a:r>
              <a:rPr lang="en-US" sz="1200" dirty="0">
                <a:latin typeface="Huawei Sans" panose="020C0503030203020204" pitchFamily="34" charset="0"/>
              </a:rPr>
              <a:t>())</a:t>
            </a:r>
          </a:p>
          <a:p>
            <a:pPr marL="0" indent="0" fontAlgn="ctr">
              <a:lnSpc>
                <a:spcPct val="100000"/>
              </a:lnSpc>
              <a:buNone/>
            </a:pPr>
            <a:r>
              <a:rPr lang="en-US" sz="1200" dirty="0">
                <a:latin typeface="Huawei Sans" panose="020C0503030203020204" pitchFamily="34" charset="0"/>
              </a:rPr>
              <a:t>        print('|---------------------------------- response: ---------------------------------|')</a:t>
            </a:r>
          </a:p>
          <a:p>
            <a:pPr marL="0" indent="0" fontAlgn="ctr">
              <a:lnSpc>
                <a:spcPct val="100000"/>
              </a:lnSpc>
              <a:buNone/>
            </a:pPr>
            <a:r>
              <a:rPr lang="en-US" sz="1200" dirty="0">
                <a:latin typeface="Huawei Sans" panose="020C0503030203020204" pitchFamily="34" charset="0"/>
              </a:rPr>
              <a:t>        print('HTTP/1.1 %s %s\n\</a:t>
            </a:r>
            <a:r>
              <a:rPr lang="en-US" sz="1200" dirty="0" err="1">
                <a:latin typeface="Huawei Sans" panose="020C0503030203020204" pitchFamily="34" charset="0"/>
              </a:rPr>
              <a:t>n%s</a:t>
            </a:r>
            <a:r>
              <a:rPr lang="en-US" sz="1200" dirty="0">
                <a:latin typeface="Huawei Sans" panose="020C0503030203020204" pitchFamily="34" charset="0"/>
              </a:rPr>
              <a:t>' % ret)</a:t>
            </a:r>
          </a:p>
          <a:p>
            <a:pPr marL="0" indent="0" fontAlgn="ctr">
              <a:lnSpc>
                <a:spcPct val="100000"/>
              </a:lnSpc>
              <a:buNone/>
            </a:pPr>
            <a:r>
              <a:rPr lang="en-US" sz="1200" dirty="0">
                <a:latin typeface="Huawei Sans" panose="020C0503030203020204" pitchFamily="34" charset="0"/>
              </a:rPr>
              <a:t>        print('|------------------------------------------------------------------------------|')</a:t>
            </a:r>
          </a:p>
          <a:p>
            <a:pPr marL="0" indent="0" fontAlgn="ctr">
              <a:lnSpc>
                <a:spcPct val="100000"/>
              </a:lnSpc>
              <a:buNone/>
            </a:pPr>
            <a:r>
              <a:rPr lang="en-US" sz="1200" dirty="0">
                <a:latin typeface="Huawei Sans" panose="020C0503030203020204" pitchFamily="34" charset="0"/>
              </a:rPr>
              <a:t>        return ret</a:t>
            </a:r>
          </a:p>
          <a:p>
            <a:pPr marL="0" indent="0" fontAlgn="ctr">
              <a:lnSpc>
                <a:spcPct val="100000"/>
              </a:lnSpc>
              <a:buNone/>
            </a:pPr>
            <a:endParaRPr lang="en-US" altLang="zh-CN" sz="1200" kern="0" dirty="0">
              <a:latin typeface="Huawei Sans" panose="020C0503030203020204" pitchFamily="34" charset="0"/>
            </a:endParaRPr>
          </a:p>
          <a:p>
            <a:pPr marL="0" indent="0" fontAlgn="ctr">
              <a:lnSpc>
                <a:spcPct val="100000"/>
              </a:lnSpc>
              <a:buNone/>
            </a:pPr>
            <a:r>
              <a:rPr lang="en-US" sz="1200" dirty="0">
                <a:latin typeface="Huawei Sans" panose="020C0503030203020204" pitchFamily="34" charset="0"/>
              </a:rPr>
              <a:t># Define the function for obtaining system startup information.</a:t>
            </a:r>
          </a:p>
          <a:p>
            <a:pPr marL="0" indent="0" fontAlgn="ctr">
              <a:lnSpc>
                <a:spcPct val="100000"/>
              </a:lnSpc>
              <a:buNone/>
            </a:pPr>
            <a:r>
              <a:rPr lang="en-US" sz="1200" dirty="0">
                <a:solidFill>
                  <a:srgbClr val="EC7061"/>
                </a:solidFill>
                <a:latin typeface="Huawei Sans" panose="020C0503030203020204" pitchFamily="34" charset="0"/>
              </a:rPr>
              <a:t>def </a:t>
            </a:r>
            <a:r>
              <a:rPr lang="en-US" sz="1200" dirty="0" err="1">
                <a:solidFill>
                  <a:srgbClr val="EC7061"/>
                </a:solidFill>
                <a:latin typeface="Huawei Sans" panose="020C0503030203020204" pitchFamily="34" charset="0"/>
              </a:rPr>
              <a:t>get_startup_info</a:t>
            </a:r>
            <a:r>
              <a:rPr lang="en-US" sz="1200" dirty="0">
                <a:solidFill>
                  <a:srgbClr val="EC7061"/>
                </a:solidFill>
                <a:latin typeface="Huawei Sans" panose="020C0503030203020204" pitchFamily="34" charset="0"/>
              </a:rPr>
              <a:t>(</a:t>
            </a:r>
            <a:r>
              <a:rPr lang="en-US" sz="1200" dirty="0" err="1">
                <a:solidFill>
                  <a:srgbClr val="EC7061"/>
                </a:solidFill>
                <a:latin typeface="Huawei Sans" panose="020C0503030203020204" pitchFamily="34" charset="0"/>
              </a:rPr>
              <a:t>ops_conn</a:t>
            </a:r>
            <a:r>
              <a:rPr lang="en-US" sz="1200" dirty="0">
                <a:solidFill>
                  <a:srgbClr val="EC7061"/>
                </a:solidFill>
                <a:latin typeface="Huawei Sans" panose="020C0503030203020204" pitchFamily="34" charset="0"/>
              </a:rPr>
              <a:t>):</a:t>
            </a:r>
          </a:p>
          <a:p>
            <a:pPr marL="0" indent="0" fontAlgn="ctr">
              <a:lnSpc>
                <a:spcPct val="100000"/>
              </a:lnSpc>
              <a:buNone/>
            </a:pPr>
            <a:endParaRPr lang="en-US" altLang="zh-CN" sz="1200" kern="0" dirty="0">
              <a:solidFill>
                <a:srgbClr val="EC7061"/>
              </a:solidFill>
              <a:latin typeface="Huawei Sans" panose="020C0503030203020204" pitchFamily="34" charset="0"/>
            </a:endParaRPr>
          </a:p>
          <a:p>
            <a:pPr marL="0" indent="0" fontAlgn="ctr">
              <a:lnSpc>
                <a:spcPct val="100000"/>
              </a:lnSpc>
              <a:buNone/>
            </a:pPr>
            <a:r>
              <a:rPr lang="en-US" sz="1200" dirty="0">
                <a:solidFill>
                  <a:srgbClr val="EC7061"/>
                </a:solidFill>
                <a:latin typeface="Huawei Sans" panose="020C0503030203020204" pitchFamily="34" charset="0"/>
              </a:rPr>
              <a:t>    </a:t>
            </a:r>
            <a:r>
              <a:rPr lang="en-US" sz="1200" dirty="0" err="1">
                <a:solidFill>
                  <a:srgbClr val="EC7061"/>
                </a:solidFill>
                <a:latin typeface="Huawei Sans" panose="020C0503030203020204" pitchFamily="34" charset="0"/>
              </a:rPr>
              <a:t>uri</a:t>
            </a:r>
            <a:r>
              <a:rPr lang="en-US" sz="1200" dirty="0">
                <a:solidFill>
                  <a:srgbClr val="EC7061"/>
                </a:solidFill>
                <a:latin typeface="Huawei Sans" panose="020C0503030203020204" pitchFamily="34" charset="0"/>
              </a:rPr>
              <a:t> = "/</a:t>
            </a:r>
            <a:r>
              <a:rPr lang="en-US" sz="1200" dirty="0" err="1">
                <a:solidFill>
                  <a:srgbClr val="EC7061"/>
                </a:solidFill>
                <a:latin typeface="Huawei Sans" panose="020C0503030203020204" pitchFamily="34" charset="0"/>
              </a:rPr>
              <a:t>cfg</a:t>
            </a:r>
            <a:r>
              <a:rPr lang="en-US" sz="1200" dirty="0">
                <a:solidFill>
                  <a:srgbClr val="EC7061"/>
                </a:solidFill>
                <a:latin typeface="Huawei Sans" panose="020C0503030203020204" pitchFamily="34" charset="0"/>
              </a:rPr>
              <a:t>/</a:t>
            </a:r>
            <a:r>
              <a:rPr lang="en-US" sz="1200" dirty="0" err="1">
                <a:solidFill>
                  <a:srgbClr val="EC7061"/>
                </a:solidFill>
                <a:latin typeface="Huawei Sans" panose="020C0503030203020204" pitchFamily="34" charset="0"/>
              </a:rPr>
              <a:t>startupInfos</a:t>
            </a:r>
            <a:r>
              <a:rPr lang="en-US" sz="1200" dirty="0">
                <a:solidFill>
                  <a:srgbClr val="EC7061"/>
                </a:solidFill>
                <a:latin typeface="Huawei Sans" panose="020C0503030203020204" pitchFamily="34" charset="0"/>
              </a:rPr>
              <a:t>/</a:t>
            </a:r>
            <a:r>
              <a:rPr lang="en-US" sz="1200" dirty="0" err="1">
                <a:solidFill>
                  <a:srgbClr val="EC7061"/>
                </a:solidFill>
                <a:latin typeface="Huawei Sans" panose="020C0503030203020204" pitchFamily="34" charset="0"/>
              </a:rPr>
              <a:t>startupInfo</a:t>
            </a:r>
            <a:r>
              <a:rPr lang="en-US" sz="1200" dirty="0">
                <a:solidFill>
                  <a:srgbClr val="EC7061"/>
                </a:solidFill>
                <a:latin typeface="Huawei Sans" panose="020C0503030203020204" pitchFamily="34" charset="0"/>
              </a:rPr>
              <a:t>“</a:t>
            </a:r>
          </a:p>
          <a:p>
            <a:pPr marL="0" indent="0" fontAlgn="ctr">
              <a:lnSpc>
                <a:spcPct val="100000"/>
              </a:lnSpc>
              <a:buNone/>
            </a:pPr>
            <a:endParaRPr lang="en-US" altLang="zh-CN" sz="1200" kern="0" dirty="0">
              <a:solidFill>
                <a:srgbClr val="EC7061"/>
              </a:solidFill>
              <a:latin typeface="Huawei Sans" panose="020C0503030203020204" pitchFamily="34" charset="0"/>
            </a:endParaRPr>
          </a:p>
          <a:p>
            <a:pPr marL="0" indent="0" fontAlgn="ctr">
              <a:lnSpc>
                <a:spcPct val="100000"/>
              </a:lnSpc>
              <a:buNone/>
            </a:pPr>
            <a:r>
              <a:rPr lang="en-US" sz="1200" dirty="0">
                <a:solidFill>
                  <a:srgbClr val="EC7061"/>
                </a:solidFill>
                <a:latin typeface="Huawei Sans" panose="020C0503030203020204" pitchFamily="34" charset="0"/>
              </a:rPr>
              <a:t>    </a:t>
            </a:r>
            <a:r>
              <a:rPr lang="en-US" sz="1200" dirty="0" err="1">
                <a:solidFill>
                  <a:srgbClr val="EC7061"/>
                </a:solidFill>
                <a:latin typeface="Huawei Sans" panose="020C0503030203020204" pitchFamily="34" charset="0"/>
              </a:rPr>
              <a:t>req_data</a:t>
            </a:r>
            <a:r>
              <a:rPr lang="en-US" sz="1200" dirty="0">
                <a:solidFill>
                  <a:srgbClr val="EC7061"/>
                </a:solidFill>
                <a:latin typeface="Huawei Sans" panose="020C0503030203020204" pitchFamily="34" charset="0"/>
              </a:rPr>
              <a:t> = \</a:t>
            </a:r>
          </a:p>
          <a:p>
            <a:pPr marL="0" indent="0" fontAlgn="ctr">
              <a:lnSpc>
                <a:spcPct val="100000"/>
              </a:lnSpc>
              <a:buNone/>
            </a:pPr>
            <a:r>
              <a:rPr lang="en-US" sz="1200" dirty="0">
                <a:solidFill>
                  <a:srgbClr val="EC7061"/>
                </a:solidFill>
                <a:latin typeface="Huawei Sans" panose="020C0503030203020204" pitchFamily="34" charset="0"/>
              </a:rPr>
              <a:t>'''&lt;?xml version="1.0" encoding="UTF-8"?&gt;</a:t>
            </a:r>
          </a:p>
        </p:txBody>
      </p:sp>
      <p:sp>
        <p:nvSpPr>
          <p:cNvPr id="4" name="文本框 3"/>
          <p:cNvSpPr txBox="1"/>
          <p:nvPr/>
        </p:nvSpPr>
        <p:spPr>
          <a:xfrm>
            <a:off x="6921661" y="1254169"/>
            <a:ext cx="4824252" cy="3961084"/>
          </a:xfrm>
          <a:prstGeom prst="rect">
            <a:avLst/>
          </a:prstGeom>
          <a:noFill/>
        </p:spPr>
        <p:txBody>
          <a:bodyPr wrap="square" rtlCol="0">
            <a:spAutoFit/>
          </a:bodyPr>
          <a:lstStyle/>
          <a:p>
            <a:pPr marL="285750" indent="-285750" fontAlgn="ctr">
              <a:lnSpc>
                <a:spcPct val="140000"/>
              </a:lnSpc>
              <a:spcBef>
                <a:spcPts val="600"/>
              </a:spcBef>
              <a:buSzPct val="70000"/>
              <a:buFont typeface="Wingdings" panose="05000000000000000000" pitchFamily="2" charset="2"/>
              <a:buChar char="l"/>
            </a:pPr>
            <a:r>
              <a:rPr lang="en-US" sz="1600" dirty="0">
                <a:latin typeface="Huawei Sans" panose="020C0503030203020204" pitchFamily="34" charset="0"/>
              </a:rPr>
              <a:t>You need to compile a method to invoke the </a:t>
            </a:r>
            <a:r>
              <a:rPr lang="en-US" altLang="zh-CN" sz="1600" dirty="0">
                <a:latin typeface="Huawei Sans" panose="020C0503030203020204" pitchFamily="34" charset="0"/>
              </a:rPr>
              <a:t>RESTful API through an instance of the </a:t>
            </a:r>
            <a:r>
              <a:rPr lang="en-US" altLang="zh-CN" sz="1600" dirty="0" err="1">
                <a:latin typeface="Huawei Sans" panose="020C0503030203020204" pitchFamily="34" charset="0"/>
              </a:rPr>
              <a:t>OPSConnection</a:t>
            </a:r>
            <a:r>
              <a:rPr lang="en-US" altLang="zh-CN" sz="1600" dirty="0">
                <a:latin typeface="Huawei Sans" panose="020C0503030203020204" pitchFamily="34" charset="0"/>
              </a:rPr>
              <a:t> class to manage devices. F</a:t>
            </a:r>
            <a:r>
              <a:rPr lang="en-US" sz="1600" dirty="0">
                <a:latin typeface="Huawei Sans" panose="020C0503030203020204" pitchFamily="34" charset="0"/>
              </a:rPr>
              <a:t>or example, the def </a:t>
            </a:r>
            <a:r>
              <a:rPr lang="en-US" sz="1600" dirty="0" err="1">
                <a:latin typeface="Huawei Sans" panose="020C0503030203020204" pitchFamily="34" charset="0"/>
              </a:rPr>
              <a:t>get_startup_info</a:t>
            </a:r>
            <a:r>
              <a:rPr lang="en-US" sz="1600" dirty="0">
                <a:latin typeface="Huawei Sans" panose="020C0503030203020204" pitchFamily="34" charset="0"/>
              </a:rPr>
              <a:t>(</a:t>
            </a:r>
            <a:r>
              <a:rPr lang="en-US" sz="1600" dirty="0" err="1">
                <a:latin typeface="Huawei Sans" panose="020C0503030203020204" pitchFamily="34" charset="0"/>
              </a:rPr>
              <a:t>ops_conn</a:t>
            </a:r>
            <a:r>
              <a:rPr lang="en-US" sz="1600" dirty="0">
                <a:latin typeface="Huawei Sans" panose="020C0503030203020204" pitchFamily="34" charset="0"/>
              </a:rPr>
              <a:t>) method in this document is invoked to obtain system startup information. You can specify the method name.</a:t>
            </a:r>
            <a:endParaRPr lang="en-US" altLang="zh-CN" sz="1600" dirty="0">
              <a:latin typeface="Huawei Sans" panose="020C0503030203020204" pitchFamily="34" charset="0"/>
            </a:endParaRPr>
          </a:p>
          <a:p>
            <a:pPr marL="285750" indent="-285750" fontAlgn="ctr">
              <a:lnSpc>
                <a:spcPct val="140000"/>
              </a:lnSpc>
              <a:spcBef>
                <a:spcPts val="600"/>
              </a:spcBef>
              <a:buSzPct val="70000"/>
              <a:buFont typeface="Wingdings" panose="05000000000000000000" pitchFamily="2" charset="2"/>
              <a:buChar char="l"/>
            </a:pPr>
            <a:r>
              <a:rPr lang="en-US" sz="1600" dirty="0" err="1">
                <a:latin typeface="Huawei Sans" panose="020C0503030203020204" pitchFamily="34" charset="0"/>
              </a:rPr>
              <a:t>uri</a:t>
            </a:r>
            <a:r>
              <a:rPr lang="en-US" sz="1600" dirty="0">
                <a:latin typeface="Huawei Sans" panose="020C0503030203020204" pitchFamily="34" charset="0"/>
              </a:rPr>
              <a:t> = "/</a:t>
            </a:r>
            <a:r>
              <a:rPr lang="en-US" sz="1600" dirty="0" err="1">
                <a:latin typeface="Huawei Sans" panose="020C0503030203020204" pitchFamily="34" charset="0"/>
              </a:rPr>
              <a:t>cfg</a:t>
            </a:r>
            <a:r>
              <a:rPr lang="en-US" sz="1600" dirty="0">
                <a:latin typeface="Huawei Sans" panose="020C0503030203020204" pitchFamily="34" charset="0"/>
              </a:rPr>
              <a:t>/</a:t>
            </a:r>
            <a:r>
              <a:rPr lang="en-US" sz="1600" dirty="0" err="1">
                <a:latin typeface="Huawei Sans" panose="020C0503030203020204" pitchFamily="34" charset="0"/>
              </a:rPr>
              <a:t>startupInfos</a:t>
            </a:r>
            <a:r>
              <a:rPr lang="en-US" sz="1600" dirty="0">
                <a:latin typeface="Huawei Sans" panose="020C0503030203020204" pitchFamily="34" charset="0"/>
              </a:rPr>
              <a:t>/</a:t>
            </a:r>
            <a:r>
              <a:rPr lang="en-US" sz="1600" dirty="0" err="1">
                <a:latin typeface="Huawei Sans" panose="020C0503030203020204" pitchFamily="34" charset="0"/>
              </a:rPr>
              <a:t>startupInfo</a:t>
            </a:r>
            <a:r>
              <a:rPr lang="en-US" sz="1600" dirty="0">
                <a:latin typeface="Huawei Sans" panose="020C0503030203020204" pitchFamily="34" charset="0"/>
              </a:rPr>
              <a:t>" is the URI of the system startup information. Different MOs have different URIs. You need to change the URI as required.</a:t>
            </a:r>
          </a:p>
        </p:txBody>
      </p:sp>
      <p:sp>
        <p:nvSpPr>
          <p:cNvPr id="3" name="文本框 2">
            <a:extLst>
              <a:ext uri="{FF2B5EF4-FFF2-40B4-BE49-F238E27FC236}">
                <a16:creationId xmlns="" xmlns:a16="http://schemas.microsoft.com/office/drawing/2014/main" id="{620F0AFF-102F-4CA2-82BB-E6D00E19FE24}"/>
              </a:ext>
            </a:extLst>
          </p:cNvPr>
          <p:cNvSpPr txBox="1"/>
          <p:nvPr/>
        </p:nvSpPr>
        <p:spPr>
          <a:xfrm>
            <a:off x="7223760" y="5418222"/>
            <a:ext cx="4430713" cy="738664"/>
          </a:xfrm>
          <a:prstGeom prst="rect">
            <a:avLst/>
          </a:prstGeom>
          <a:solidFill>
            <a:srgbClr val="EC7061"/>
          </a:solidFill>
        </p:spPr>
        <p:txBody>
          <a:bodyPr wrap="square" rtlCol="0">
            <a:spAutoFit/>
          </a:bodyPr>
          <a:lstStyle/>
          <a:p>
            <a:pPr fontAlgn="ctr"/>
            <a:r>
              <a:rPr lang="en-US" sz="1400" dirty="0">
                <a:solidFill>
                  <a:schemeClr val="bg1"/>
                </a:solidFill>
                <a:latin typeface="Huawei Sans" panose="020C0503030203020204" pitchFamily="34" charset="0"/>
              </a:rPr>
              <a:t>The code in red needs to be modified based on the site requirements when you compile a Python script.</a:t>
            </a:r>
          </a:p>
        </p:txBody>
      </p:sp>
    </p:spTree>
    <p:extLst>
      <p:ext uri="{BB962C8B-B14F-4D97-AF65-F5344CB8AC3E}">
        <p14:creationId xmlns:p14="http://schemas.microsoft.com/office/powerpoint/2010/main" val="3313810092"/>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t>Compiling a Python Script (5)</a:t>
            </a:r>
            <a:endParaRPr lang="en-US" altLang="zh-CN" dirty="0"/>
          </a:p>
        </p:txBody>
      </p:sp>
      <p:sp>
        <p:nvSpPr>
          <p:cNvPr id="7" name="文本占位符 3">
            <a:extLst>
              <a:ext uri="{FF2B5EF4-FFF2-40B4-BE49-F238E27FC236}">
                <a16:creationId xmlns="" xmlns:a16="http://schemas.microsoft.com/office/drawing/2014/main" id="{CA0EE224-3D73-4EE2-BA18-107CD32B12DC}"/>
              </a:ext>
            </a:extLst>
          </p:cNvPr>
          <p:cNvSpPr txBox="1">
            <a:spLocks/>
          </p:cNvSpPr>
          <p:nvPr/>
        </p:nvSpPr>
        <p:spPr bwMode="auto">
          <a:xfrm>
            <a:off x="446088" y="1233488"/>
            <a:ext cx="6105180" cy="5148262"/>
          </a:xfrm>
          <a:prstGeom prst="rect">
            <a:avLst/>
          </a:prstGeom>
          <a:solidFill>
            <a:srgbClr val="F3FBFE"/>
          </a:solidFill>
          <a:ln w="9525">
            <a:solidFill>
              <a:srgbClr val="80D5F4"/>
            </a:solidFill>
            <a:miter lim="800000"/>
            <a:headEnd/>
            <a:tailEnd/>
          </a:ln>
        </p:spPr>
        <p:txBody>
          <a:bodyPr vert="horz" wrap="square" lIns="80141" tIns="40071" rIns="80141" bIns="40071" numCol="1" anchor="t" anchorCtr="0" compatLnSpc="1">
            <a:prstTxWarp prst="textNoShape">
              <a:avLst/>
            </a:prstTxWarp>
          </a:bodyPr>
          <a:lstStyle>
            <a:lvl1pPr marL="301625" indent="-301625" algn="just" defTabSz="801688" rtl="0" eaLnBrk="1" fontAlgn="base" hangingPunct="1">
              <a:lnSpc>
                <a:spcPct val="140000"/>
              </a:lnSpc>
              <a:spcBef>
                <a:spcPct val="30000"/>
              </a:spcBef>
              <a:spcAft>
                <a:spcPct val="0"/>
              </a:spcAft>
              <a:buClr>
                <a:schemeClr val="bg1">
                  <a:lumMod val="50000"/>
                </a:schemeClr>
              </a:buClr>
              <a:buSzPct val="60000"/>
              <a:buFont typeface="Wingdings" pitchFamily="2" charset="2"/>
              <a:buChar char="l"/>
              <a:defRPr sz="2200">
                <a:solidFill>
                  <a:schemeClr val="tx1"/>
                </a:solidFill>
                <a:latin typeface="Arial"/>
                <a:ea typeface="+mn-ea"/>
                <a:cs typeface="Arial" panose="020B0604020202020204" pitchFamily="34" charset="0"/>
              </a:defRPr>
            </a:lvl1pPr>
            <a:lvl2pPr marL="654050" indent="-252413" algn="l" defTabSz="801688" rtl="0" eaLnBrk="1" fontAlgn="base" hangingPunct="1">
              <a:lnSpc>
                <a:spcPct val="140000"/>
              </a:lnSpc>
              <a:spcBef>
                <a:spcPct val="30000"/>
              </a:spcBef>
              <a:spcAft>
                <a:spcPct val="0"/>
              </a:spcAft>
              <a:buClr>
                <a:schemeClr val="tx1"/>
              </a:buClr>
              <a:buSzPct val="50000"/>
              <a:buFont typeface="Wingdings" pitchFamily="2" charset="2"/>
              <a:buChar char="p"/>
              <a:defRPr sz="2000">
                <a:solidFill>
                  <a:schemeClr val="tx1"/>
                </a:solidFill>
                <a:latin typeface="Arial"/>
                <a:ea typeface="+mn-ea"/>
              </a:defRPr>
            </a:lvl2pPr>
            <a:lvl3pPr marL="1003300" indent="-201613" algn="l" defTabSz="801688" rtl="0" eaLnBrk="1" fontAlgn="base" hangingPunct="1">
              <a:lnSpc>
                <a:spcPct val="140000"/>
              </a:lnSpc>
              <a:spcBef>
                <a:spcPct val="30000"/>
              </a:spcBef>
              <a:spcAft>
                <a:spcPct val="0"/>
              </a:spcAft>
              <a:buSzPct val="50000"/>
              <a:buFont typeface="Wingdings" pitchFamily="2" charset="2"/>
              <a:buChar char="n"/>
              <a:defRPr>
                <a:solidFill>
                  <a:schemeClr val="tx1"/>
                </a:solidFill>
                <a:latin typeface="Arial" pitchFamily="34" charset="0"/>
                <a:ea typeface="+mn-ea"/>
              </a:defRPr>
            </a:lvl3pPr>
            <a:lvl4pPr marL="1400175" indent="-198438" algn="l" defTabSz="801688" rtl="0" eaLnBrk="1" fontAlgn="base" hangingPunct="1">
              <a:lnSpc>
                <a:spcPct val="140000"/>
              </a:lnSpc>
              <a:spcBef>
                <a:spcPct val="30000"/>
              </a:spcBef>
              <a:spcAft>
                <a:spcPct val="0"/>
              </a:spcAft>
              <a:buChar char="–"/>
              <a:defRPr sz="1600">
                <a:solidFill>
                  <a:schemeClr val="tx1"/>
                </a:solidFill>
                <a:latin typeface="Arial"/>
                <a:ea typeface="+mn-ea"/>
              </a:defRPr>
            </a:lvl4pPr>
            <a:lvl5pPr marL="1801813" indent="-201613" algn="l" defTabSz="801688" rtl="0" eaLnBrk="1" fontAlgn="base" hangingPunct="1">
              <a:lnSpc>
                <a:spcPct val="140000"/>
              </a:lnSpc>
              <a:spcBef>
                <a:spcPct val="30000"/>
              </a:spcBef>
              <a:spcAft>
                <a:spcPct val="0"/>
              </a:spcAft>
              <a:buFont typeface="FrutigerNext LT Medium" pitchFamily="34" charset="0"/>
              <a:buChar char="~"/>
              <a:defRPr sz="1600">
                <a:solidFill>
                  <a:schemeClr val="tx1"/>
                </a:solidFill>
                <a:latin typeface="Arial"/>
                <a:ea typeface="+mn-ea"/>
              </a:defRPr>
            </a:lvl5pPr>
            <a:lvl6pPr marL="22590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Arial"/>
                <a:ea typeface="+mn-ea"/>
              </a:defRPr>
            </a:lvl6pPr>
            <a:lvl7pPr marL="27162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Arial"/>
                <a:ea typeface="+mn-ea"/>
              </a:defRPr>
            </a:lvl7pPr>
            <a:lvl8pPr marL="31734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Arial"/>
                <a:ea typeface="+mn-ea"/>
              </a:defRPr>
            </a:lvl8pPr>
            <a:lvl9pPr marL="36306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Arial"/>
                <a:ea typeface="+mn-ea"/>
              </a:defRPr>
            </a:lvl9pPr>
          </a:lstStyle>
          <a:p>
            <a:pPr marL="0" indent="0" fontAlgn="ctr">
              <a:lnSpc>
                <a:spcPct val="100000"/>
              </a:lnSpc>
              <a:buNone/>
            </a:pPr>
            <a:r>
              <a:rPr lang="en-US" sz="1200" dirty="0">
                <a:solidFill>
                  <a:srgbClr val="EC7061"/>
                </a:solidFill>
                <a:latin typeface="Huawei Sans" panose="020C0503030203020204" pitchFamily="34" charset="0"/>
              </a:rPr>
              <a:t>&lt;</a:t>
            </a:r>
            <a:r>
              <a:rPr lang="en-US" sz="1200" dirty="0" err="1">
                <a:solidFill>
                  <a:srgbClr val="EC7061"/>
                </a:solidFill>
                <a:latin typeface="Huawei Sans" panose="020C0503030203020204" pitchFamily="34" charset="0"/>
              </a:rPr>
              <a:t>startupInfo</a:t>
            </a:r>
            <a:r>
              <a:rPr lang="en-US" sz="1200" dirty="0">
                <a:solidFill>
                  <a:srgbClr val="EC7061"/>
                </a:solidFill>
                <a:latin typeface="Huawei Sans" panose="020C0503030203020204" pitchFamily="34" charset="0"/>
              </a:rPr>
              <a:t>&gt;</a:t>
            </a:r>
          </a:p>
          <a:p>
            <a:pPr marL="0" indent="0" fontAlgn="ctr">
              <a:lnSpc>
                <a:spcPct val="100000"/>
              </a:lnSpc>
              <a:buNone/>
            </a:pPr>
            <a:r>
              <a:rPr lang="en-US" sz="1200" dirty="0">
                <a:solidFill>
                  <a:srgbClr val="EC7061"/>
                </a:solidFill>
                <a:latin typeface="Huawei Sans" panose="020C0503030203020204" pitchFamily="34" charset="0"/>
              </a:rPr>
              <a:t>&lt;/</a:t>
            </a:r>
            <a:r>
              <a:rPr lang="en-US" sz="1200" dirty="0" err="1">
                <a:solidFill>
                  <a:srgbClr val="EC7061"/>
                </a:solidFill>
                <a:latin typeface="Huawei Sans" panose="020C0503030203020204" pitchFamily="34" charset="0"/>
              </a:rPr>
              <a:t>startupInfo</a:t>
            </a:r>
            <a:r>
              <a:rPr lang="en-US" sz="1200" dirty="0">
                <a:solidFill>
                  <a:srgbClr val="EC7061"/>
                </a:solidFill>
                <a:latin typeface="Huawei Sans" panose="020C0503030203020204" pitchFamily="34" charset="0"/>
              </a:rPr>
              <a:t>&gt;</a:t>
            </a:r>
          </a:p>
          <a:p>
            <a:pPr marL="0" indent="0" fontAlgn="ctr">
              <a:lnSpc>
                <a:spcPct val="100000"/>
              </a:lnSpc>
              <a:buNone/>
            </a:pPr>
            <a:r>
              <a:rPr lang="en-US" sz="1200" dirty="0">
                <a:solidFill>
                  <a:srgbClr val="EC7061"/>
                </a:solidFill>
                <a:latin typeface="Huawei Sans" panose="020C0503030203020204" pitchFamily="34" charset="0"/>
              </a:rPr>
              <a:t>'''</a:t>
            </a:r>
            <a:endParaRPr lang="en-US" altLang="zh-CN" sz="1200" kern="0" dirty="0">
              <a:latin typeface="Huawei Sans" panose="020C0503030203020204" pitchFamily="34" charset="0"/>
            </a:endParaRPr>
          </a:p>
          <a:p>
            <a:pPr marL="0" indent="0" fontAlgn="ctr">
              <a:lnSpc>
                <a:spcPct val="100000"/>
              </a:lnSpc>
              <a:buNone/>
            </a:pPr>
            <a:r>
              <a:rPr lang="en-US" sz="1200" dirty="0">
                <a:latin typeface="Huawei Sans" panose="020C0503030203020204" pitchFamily="34" charset="0"/>
              </a:rPr>
              <a:t># The response data of the system startup information is similar to the following:</a:t>
            </a:r>
            <a:endParaRPr lang="en-US" altLang="zh-CN" sz="1200" kern="0" dirty="0">
              <a:latin typeface="Huawei Sans" panose="020C0503030203020204" pitchFamily="34" charset="0"/>
            </a:endParaRPr>
          </a:p>
          <a:p>
            <a:pPr marL="0" indent="0" fontAlgn="ctr">
              <a:lnSpc>
                <a:spcPct val="100000"/>
              </a:lnSpc>
              <a:buNone/>
            </a:pPr>
            <a:r>
              <a:rPr lang="en-US" sz="1200" dirty="0">
                <a:latin typeface="Huawei Sans" panose="020C0503030203020204" pitchFamily="34" charset="0"/>
              </a:rPr>
              <a:t>    '''</a:t>
            </a:r>
          </a:p>
          <a:p>
            <a:pPr marL="0" indent="0" fontAlgn="ctr">
              <a:lnSpc>
                <a:spcPct val="100000"/>
              </a:lnSpc>
              <a:buNone/>
            </a:pPr>
            <a:r>
              <a:rPr lang="en-US" sz="1200" dirty="0">
                <a:latin typeface="Huawei Sans" panose="020C0503030203020204" pitchFamily="34" charset="0"/>
              </a:rPr>
              <a:t>    &lt;?xml version="1.0" encoding="UTF-8"?&gt;</a:t>
            </a:r>
          </a:p>
          <a:p>
            <a:pPr marL="0" indent="0" fontAlgn="ctr">
              <a:lnSpc>
                <a:spcPct val="100000"/>
              </a:lnSpc>
              <a:buNone/>
            </a:pPr>
            <a:r>
              <a:rPr lang="en-US" sz="1200" dirty="0">
                <a:latin typeface="Huawei Sans" panose="020C0503030203020204" pitchFamily="34" charset="0"/>
              </a:rPr>
              <a:t>    &lt;</a:t>
            </a:r>
            <a:r>
              <a:rPr lang="en-US" sz="1200" dirty="0" err="1">
                <a:latin typeface="Huawei Sans" panose="020C0503030203020204" pitchFamily="34" charset="0"/>
              </a:rPr>
              <a:t>rpc</a:t>
            </a:r>
            <a:r>
              <a:rPr lang="en-US" sz="1200" dirty="0">
                <a:latin typeface="Huawei Sans" panose="020C0503030203020204" pitchFamily="34" charset="0"/>
              </a:rPr>
              <a:t>-reply&gt;</a:t>
            </a:r>
          </a:p>
          <a:p>
            <a:pPr marL="0" indent="0" fontAlgn="ctr">
              <a:lnSpc>
                <a:spcPct val="100000"/>
              </a:lnSpc>
              <a:buNone/>
            </a:pPr>
            <a:r>
              <a:rPr lang="en-US" sz="1200" dirty="0">
                <a:latin typeface="Huawei Sans" panose="020C0503030203020204" pitchFamily="34" charset="0"/>
              </a:rPr>
              <a:t>       &lt;data&gt;</a:t>
            </a:r>
          </a:p>
          <a:p>
            <a:pPr marL="0" indent="0" fontAlgn="ctr">
              <a:lnSpc>
                <a:spcPct val="100000"/>
              </a:lnSpc>
              <a:buNone/>
            </a:pPr>
            <a:r>
              <a:rPr lang="en-US" sz="1200" dirty="0">
                <a:latin typeface="Huawei Sans" panose="020C0503030203020204" pitchFamily="34" charset="0"/>
              </a:rPr>
              <a:t>         &lt;</a:t>
            </a:r>
            <a:r>
              <a:rPr lang="en-US" sz="1200" dirty="0" err="1">
                <a:latin typeface="Huawei Sans" panose="020C0503030203020204" pitchFamily="34" charset="0"/>
              </a:rPr>
              <a:t>cfg</a:t>
            </a:r>
            <a:r>
              <a:rPr lang="en-US" sz="1200" dirty="0">
                <a:latin typeface="Huawei Sans" panose="020C0503030203020204" pitchFamily="34" charset="0"/>
              </a:rPr>
              <a:t> </a:t>
            </a:r>
            <a:r>
              <a:rPr lang="en-US" sz="1200" dirty="0" err="1">
                <a:latin typeface="Huawei Sans" panose="020C0503030203020204" pitchFamily="34" charset="0"/>
              </a:rPr>
              <a:t>xmlns</a:t>
            </a:r>
            <a:r>
              <a:rPr lang="en-US" sz="1200" dirty="0">
                <a:latin typeface="Huawei Sans" panose="020C0503030203020204" pitchFamily="34" charset="0"/>
              </a:rPr>
              <a:t>="http://www.huawei.com/netconf/vrp" format-version="1.0" content-version="1.0"&gt;</a:t>
            </a:r>
          </a:p>
          <a:p>
            <a:pPr marL="0" indent="0" fontAlgn="ctr">
              <a:lnSpc>
                <a:spcPct val="100000"/>
              </a:lnSpc>
              <a:buNone/>
            </a:pPr>
            <a:r>
              <a:rPr lang="en-US" sz="1200" dirty="0">
                <a:latin typeface="Huawei Sans" panose="020C0503030203020204" pitchFamily="34" charset="0"/>
              </a:rPr>
              <a:t>          &lt;</a:t>
            </a:r>
            <a:r>
              <a:rPr lang="en-US" sz="1200" dirty="0" err="1">
                <a:latin typeface="Huawei Sans" panose="020C0503030203020204" pitchFamily="34" charset="0"/>
              </a:rPr>
              <a:t>startupInfos</a:t>
            </a:r>
            <a:r>
              <a:rPr lang="en-US" sz="1200" dirty="0">
                <a:latin typeface="Huawei Sans" panose="020C0503030203020204" pitchFamily="34" charset="0"/>
              </a:rPr>
              <a:t>&gt;</a:t>
            </a:r>
          </a:p>
          <a:p>
            <a:pPr marL="0" indent="0" fontAlgn="ctr">
              <a:lnSpc>
                <a:spcPct val="100000"/>
              </a:lnSpc>
              <a:buNone/>
            </a:pPr>
            <a:r>
              <a:rPr lang="en-US" sz="1200" dirty="0">
                <a:latin typeface="Huawei Sans" panose="020C0503030203020204" pitchFamily="34" charset="0"/>
              </a:rPr>
              <a:t>            &lt;</a:t>
            </a:r>
            <a:r>
              <a:rPr lang="en-US" sz="1200" dirty="0" err="1">
                <a:latin typeface="Huawei Sans" panose="020C0503030203020204" pitchFamily="34" charset="0"/>
              </a:rPr>
              <a:t>startupInfo</a:t>
            </a:r>
            <a:r>
              <a:rPr lang="en-US" sz="1200" dirty="0">
                <a:latin typeface="Huawei Sans" panose="020C0503030203020204" pitchFamily="34" charset="0"/>
              </a:rPr>
              <a:t>&gt;</a:t>
            </a:r>
          </a:p>
          <a:p>
            <a:pPr marL="0" indent="0" fontAlgn="ctr">
              <a:lnSpc>
                <a:spcPct val="100000"/>
              </a:lnSpc>
              <a:buNone/>
            </a:pPr>
            <a:r>
              <a:rPr lang="en-US" sz="1200" dirty="0">
                <a:latin typeface="Huawei Sans" panose="020C0503030203020204" pitchFamily="34" charset="0"/>
              </a:rPr>
              <a:t>              &lt;position&gt;6&lt;/position&gt;</a:t>
            </a:r>
          </a:p>
          <a:p>
            <a:pPr marL="0" indent="0" fontAlgn="ctr">
              <a:lnSpc>
                <a:spcPct val="100000"/>
              </a:lnSpc>
              <a:buNone/>
            </a:pPr>
            <a:r>
              <a:rPr lang="en-US" sz="1200" dirty="0">
                <a:latin typeface="Huawei Sans" panose="020C0503030203020204" pitchFamily="34" charset="0"/>
              </a:rPr>
              <a:t>              &lt;</a:t>
            </a:r>
            <a:r>
              <a:rPr lang="en-US" sz="1200" dirty="0" err="1">
                <a:latin typeface="Huawei Sans" panose="020C0503030203020204" pitchFamily="34" charset="0"/>
              </a:rPr>
              <a:t>nextStartupFile</a:t>
            </a:r>
            <a:r>
              <a:rPr lang="en-US" sz="1200" dirty="0">
                <a:latin typeface="Huawei Sans" panose="020C0503030203020204" pitchFamily="34" charset="0"/>
              </a:rPr>
              <a:t>&gt;flash:/</a:t>
            </a:r>
            <a:r>
              <a:rPr lang="en-US" sz="1200" dirty="0" err="1">
                <a:latin typeface="Huawei Sans" panose="020C0503030203020204" pitchFamily="34" charset="0"/>
              </a:rPr>
              <a:t>vrpcfg.cfg</a:t>
            </a:r>
            <a:r>
              <a:rPr lang="en-US" sz="1200" dirty="0">
                <a:latin typeface="Huawei Sans" panose="020C0503030203020204" pitchFamily="34" charset="0"/>
              </a:rPr>
              <a:t>&lt;/</a:t>
            </a:r>
            <a:r>
              <a:rPr lang="en-US" sz="1200" dirty="0" err="1">
                <a:latin typeface="Huawei Sans" panose="020C0503030203020204" pitchFamily="34" charset="0"/>
              </a:rPr>
              <a:t>nextStartupFile</a:t>
            </a:r>
            <a:r>
              <a:rPr lang="en-US" sz="1200" dirty="0">
                <a:latin typeface="Huawei Sans" panose="020C0503030203020204" pitchFamily="34" charset="0"/>
              </a:rPr>
              <a:t>&gt;</a:t>
            </a:r>
          </a:p>
          <a:p>
            <a:pPr marL="0" indent="0" fontAlgn="ctr">
              <a:lnSpc>
                <a:spcPct val="100000"/>
              </a:lnSpc>
              <a:buNone/>
            </a:pPr>
            <a:r>
              <a:rPr lang="en-US" sz="1200" dirty="0">
                <a:latin typeface="Huawei Sans" panose="020C0503030203020204" pitchFamily="34" charset="0"/>
              </a:rPr>
              <a:t>              &lt;</a:t>
            </a:r>
            <a:r>
              <a:rPr lang="en-US" sz="1200" dirty="0" err="1">
                <a:latin typeface="Huawei Sans" panose="020C0503030203020204" pitchFamily="34" charset="0"/>
              </a:rPr>
              <a:t>configedSysSoft</a:t>
            </a:r>
            <a:r>
              <a:rPr lang="en-US" sz="1200" dirty="0">
                <a:latin typeface="Huawei Sans" panose="020C0503030203020204" pitchFamily="34" charset="0"/>
              </a:rPr>
              <a:t>&gt;flash:/system-software.cc&lt;/</a:t>
            </a:r>
            <a:r>
              <a:rPr lang="en-US" sz="1200" dirty="0" err="1">
                <a:latin typeface="Huawei Sans" panose="020C0503030203020204" pitchFamily="34" charset="0"/>
              </a:rPr>
              <a:t>configedSysSoft</a:t>
            </a:r>
            <a:r>
              <a:rPr lang="en-US" sz="1200" dirty="0">
                <a:latin typeface="Huawei Sans" panose="020C0503030203020204" pitchFamily="34" charset="0"/>
              </a:rPr>
              <a:t>&gt;</a:t>
            </a:r>
          </a:p>
          <a:p>
            <a:pPr marL="0" indent="0" fontAlgn="ctr">
              <a:lnSpc>
                <a:spcPct val="100000"/>
              </a:lnSpc>
              <a:buNone/>
            </a:pPr>
            <a:r>
              <a:rPr lang="en-US" sz="1200" dirty="0">
                <a:latin typeface="Huawei Sans" panose="020C0503030203020204" pitchFamily="34" charset="0"/>
              </a:rPr>
              <a:t>              &lt;</a:t>
            </a:r>
            <a:r>
              <a:rPr lang="en-US" sz="1200" dirty="0" err="1">
                <a:latin typeface="Huawei Sans" panose="020C0503030203020204" pitchFamily="34" charset="0"/>
              </a:rPr>
              <a:t>curSysSoft</a:t>
            </a:r>
            <a:r>
              <a:rPr lang="en-US" sz="1200" dirty="0">
                <a:latin typeface="Huawei Sans" panose="020C0503030203020204" pitchFamily="34" charset="0"/>
              </a:rPr>
              <a:t>&gt;flash:/system-software.cc&lt;/</a:t>
            </a:r>
            <a:r>
              <a:rPr lang="en-US" sz="1200" dirty="0" err="1">
                <a:latin typeface="Huawei Sans" panose="020C0503030203020204" pitchFamily="34" charset="0"/>
              </a:rPr>
              <a:t>curSysSoft</a:t>
            </a:r>
            <a:r>
              <a:rPr lang="en-US" sz="1200" dirty="0">
                <a:latin typeface="Huawei Sans" panose="020C0503030203020204" pitchFamily="34" charset="0"/>
              </a:rPr>
              <a:t>&gt;</a:t>
            </a:r>
          </a:p>
          <a:p>
            <a:pPr marL="0" indent="0" fontAlgn="ctr">
              <a:lnSpc>
                <a:spcPct val="100000"/>
              </a:lnSpc>
              <a:buNone/>
            </a:pPr>
            <a:r>
              <a:rPr lang="en-US" sz="1200" dirty="0">
                <a:latin typeface="Huawei Sans" panose="020C0503030203020204" pitchFamily="34" charset="0"/>
              </a:rPr>
              <a:t>              &lt;</a:t>
            </a:r>
            <a:r>
              <a:rPr lang="en-US" sz="1200" dirty="0" err="1">
                <a:latin typeface="Huawei Sans" panose="020C0503030203020204" pitchFamily="34" charset="0"/>
              </a:rPr>
              <a:t>nextSysSoft</a:t>
            </a:r>
            <a:r>
              <a:rPr lang="en-US" sz="1200" dirty="0">
                <a:latin typeface="Huawei Sans" panose="020C0503030203020204" pitchFamily="34" charset="0"/>
              </a:rPr>
              <a:t>&gt;flash:/system-software.cc&lt;/</a:t>
            </a:r>
            <a:r>
              <a:rPr lang="en-US" sz="1200" dirty="0" err="1">
                <a:latin typeface="Huawei Sans" panose="020C0503030203020204" pitchFamily="34" charset="0"/>
              </a:rPr>
              <a:t>nextSysSoft</a:t>
            </a:r>
            <a:r>
              <a:rPr lang="en-US" sz="1200" dirty="0">
                <a:latin typeface="Huawei Sans" panose="020C0503030203020204" pitchFamily="34" charset="0"/>
              </a:rPr>
              <a:t>&gt;</a:t>
            </a:r>
          </a:p>
          <a:p>
            <a:pPr marL="0" indent="0" fontAlgn="ctr">
              <a:lnSpc>
                <a:spcPct val="100000"/>
              </a:lnSpc>
              <a:buNone/>
            </a:pPr>
            <a:r>
              <a:rPr lang="en-US" sz="1200" dirty="0">
                <a:latin typeface="Huawei Sans" panose="020C0503030203020204" pitchFamily="34" charset="0"/>
              </a:rPr>
              <a:t>              &lt;</a:t>
            </a:r>
            <a:r>
              <a:rPr lang="en-US" sz="1200" dirty="0" err="1">
                <a:latin typeface="Huawei Sans" panose="020C0503030203020204" pitchFamily="34" charset="0"/>
              </a:rPr>
              <a:t>curStartupFile</a:t>
            </a:r>
            <a:r>
              <a:rPr lang="en-US" sz="1200" dirty="0">
                <a:latin typeface="Huawei Sans" panose="020C0503030203020204" pitchFamily="34" charset="0"/>
              </a:rPr>
              <a:t>&gt;flash:/</a:t>
            </a:r>
            <a:r>
              <a:rPr lang="en-US" sz="1200" dirty="0" err="1">
                <a:latin typeface="Huawei Sans" panose="020C0503030203020204" pitchFamily="34" charset="0"/>
              </a:rPr>
              <a:t>vrpcfg.cfg</a:t>
            </a:r>
            <a:r>
              <a:rPr lang="en-US" sz="1200" dirty="0">
                <a:latin typeface="Huawei Sans" panose="020C0503030203020204" pitchFamily="34" charset="0"/>
              </a:rPr>
              <a:t>&lt;/</a:t>
            </a:r>
            <a:r>
              <a:rPr lang="en-US" sz="1200" dirty="0" err="1">
                <a:latin typeface="Huawei Sans" panose="020C0503030203020204" pitchFamily="34" charset="0"/>
              </a:rPr>
              <a:t>curStartupFile</a:t>
            </a:r>
            <a:r>
              <a:rPr lang="en-US" sz="1200" dirty="0">
                <a:latin typeface="Huawei Sans" panose="020C0503030203020204" pitchFamily="34" charset="0"/>
              </a:rPr>
              <a:t>&gt;</a:t>
            </a:r>
          </a:p>
          <a:p>
            <a:pPr marL="0" indent="0" fontAlgn="ctr">
              <a:lnSpc>
                <a:spcPct val="100000"/>
              </a:lnSpc>
              <a:buNone/>
            </a:pPr>
            <a:r>
              <a:rPr lang="en-US" sz="1200" dirty="0">
                <a:latin typeface="Huawei Sans" panose="020C0503030203020204" pitchFamily="34" charset="0"/>
              </a:rPr>
              <a:t>              &lt;</a:t>
            </a:r>
            <a:r>
              <a:rPr lang="en-US" sz="1200" dirty="0" err="1">
                <a:latin typeface="Huawei Sans" panose="020C0503030203020204" pitchFamily="34" charset="0"/>
              </a:rPr>
              <a:t>curPatchFile</a:t>
            </a:r>
            <a:r>
              <a:rPr lang="en-US" sz="1200" dirty="0">
                <a:latin typeface="Huawei Sans" panose="020C0503030203020204" pitchFamily="34" charset="0"/>
              </a:rPr>
              <a:t>&gt;NULL&lt;/</a:t>
            </a:r>
            <a:r>
              <a:rPr lang="en-US" sz="1200" dirty="0" err="1">
                <a:latin typeface="Huawei Sans" panose="020C0503030203020204" pitchFamily="34" charset="0"/>
              </a:rPr>
              <a:t>curPatchFile</a:t>
            </a:r>
            <a:r>
              <a:rPr lang="en-US" sz="1200" dirty="0">
                <a:latin typeface="Huawei Sans" panose="020C0503030203020204" pitchFamily="34" charset="0"/>
              </a:rPr>
              <a:t>&gt;</a:t>
            </a:r>
          </a:p>
          <a:p>
            <a:pPr marL="0" indent="0" fontAlgn="ctr">
              <a:lnSpc>
                <a:spcPct val="100000"/>
              </a:lnSpc>
              <a:buNone/>
            </a:pPr>
            <a:r>
              <a:rPr lang="en-US" sz="1200" dirty="0">
                <a:latin typeface="Huawei Sans" panose="020C0503030203020204" pitchFamily="34" charset="0"/>
              </a:rPr>
              <a:t>              &lt;</a:t>
            </a:r>
            <a:r>
              <a:rPr lang="en-US" sz="1200" dirty="0" err="1">
                <a:latin typeface="Huawei Sans" panose="020C0503030203020204" pitchFamily="34" charset="0"/>
              </a:rPr>
              <a:t>nextPatchFile</a:t>
            </a:r>
            <a:r>
              <a:rPr lang="en-US" sz="1200" dirty="0">
                <a:latin typeface="Huawei Sans" panose="020C0503030203020204" pitchFamily="34" charset="0"/>
              </a:rPr>
              <a:t>&gt;NULL&lt;/</a:t>
            </a:r>
            <a:r>
              <a:rPr lang="en-US" sz="1200" dirty="0" err="1">
                <a:latin typeface="Huawei Sans" panose="020C0503030203020204" pitchFamily="34" charset="0"/>
              </a:rPr>
              <a:t>nextPatchFile</a:t>
            </a:r>
            <a:r>
              <a:rPr lang="en-US" sz="1200" dirty="0">
                <a:latin typeface="Huawei Sans" panose="020C0503030203020204" pitchFamily="34" charset="0"/>
              </a:rPr>
              <a:t>&gt;</a:t>
            </a:r>
          </a:p>
          <a:p>
            <a:pPr marL="0" indent="0" fontAlgn="ctr">
              <a:lnSpc>
                <a:spcPct val="100000"/>
              </a:lnSpc>
              <a:buNone/>
            </a:pPr>
            <a:r>
              <a:rPr lang="en-US" sz="1200" dirty="0">
                <a:latin typeface="Huawei Sans" panose="020C0503030203020204" pitchFamily="34" charset="0"/>
              </a:rPr>
              <a:t>            &lt;/</a:t>
            </a:r>
            <a:r>
              <a:rPr lang="en-US" sz="1200" dirty="0" err="1">
                <a:latin typeface="Huawei Sans" panose="020C0503030203020204" pitchFamily="34" charset="0"/>
              </a:rPr>
              <a:t>startupInfo</a:t>
            </a:r>
            <a:r>
              <a:rPr lang="en-US" sz="1200" dirty="0">
                <a:latin typeface="Huawei Sans" panose="020C0503030203020204" pitchFamily="34" charset="0"/>
              </a:rPr>
              <a:t>&gt;</a:t>
            </a:r>
          </a:p>
          <a:p>
            <a:pPr marL="0" indent="0" fontAlgn="ctr">
              <a:lnSpc>
                <a:spcPct val="100000"/>
              </a:lnSpc>
              <a:buNone/>
            </a:pPr>
            <a:endParaRPr lang="en-US" altLang="zh-CN" sz="1200" kern="0" dirty="0">
              <a:latin typeface="Huawei Sans" panose="020C0503030203020204" pitchFamily="34" charset="0"/>
            </a:endParaRPr>
          </a:p>
        </p:txBody>
      </p:sp>
      <p:sp>
        <p:nvSpPr>
          <p:cNvPr id="5" name="文本框 4"/>
          <p:cNvSpPr txBox="1"/>
          <p:nvPr/>
        </p:nvSpPr>
        <p:spPr>
          <a:xfrm>
            <a:off x="6921661" y="1254169"/>
            <a:ext cx="4824252" cy="1677382"/>
          </a:xfrm>
          <a:prstGeom prst="rect">
            <a:avLst/>
          </a:prstGeom>
          <a:noFill/>
        </p:spPr>
        <p:txBody>
          <a:bodyPr wrap="square" rtlCol="0">
            <a:spAutoFit/>
          </a:bodyPr>
          <a:lstStyle/>
          <a:p>
            <a:pPr marL="285750" indent="-285750" fontAlgn="ctr">
              <a:lnSpc>
                <a:spcPct val="140000"/>
              </a:lnSpc>
              <a:spcBef>
                <a:spcPts val="600"/>
              </a:spcBef>
              <a:buSzPct val="70000"/>
              <a:buFont typeface="Wingdings" panose="05000000000000000000" pitchFamily="2" charset="2"/>
              <a:buChar char="l"/>
            </a:pPr>
            <a:r>
              <a:rPr lang="en-US" sz="1400" dirty="0">
                <a:latin typeface="Huawei Sans" panose="020C0503030203020204" pitchFamily="34" charset="0"/>
              </a:rPr>
              <a:t>You can obtain the values of </a:t>
            </a:r>
            <a:r>
              <a:rPr lang="en-US" sz="1400" dirty="0" err="1">
                <a:latin typeface="Huawei Sans" panose="020C0503030203020204" pitchFamily="34" charset="0"/>
              </a:rPr>
              <a:t>uri</a:t>
            </a:r>
            <a:r>
              <a:rPr lang="en-US" sz="1400" dirty="0">
                <a:latin typeface="Huawei Sans" panose="020C0503030203020204" pitchFamily="34" charset="0"/>
              </a:rPr>
              <a:t> and </a:t>
            </a:r>
            <a:r>
              <a:rPr lang="en-US" sz="1400" dirty="0" err="1">
                <a:latin typeface="Huawei Sans" panose="020C0503030203020204" pitchFamily="34" charset="0"/>
              </a:rPr>
              <a:t>req_data</a:t>
            </a:r>
            <a:r>
              <a:rPr lang="en-US" sz="1400" dirty="0">
                <a:latin typeface="Huawei Sans" panose="020C0503030203020204" pitchFamily="34" charset="0"/>
              </a:rPr>
              <a:t> from </a:t>
            </a:r>
            <a:r>
              <a:rPr lang="en-US" sz="1400" i="1" dirty="0">
                <a:latin typeface="Huawei Sans" panose="020C0503030203020204" pitchFamily="34" charset="0"/>
              </a:rPr>
              <a:t>RESTful API Reference</a:t>
            </a:r>
            <a:r>
              <a:rPr lang="en-US" sz="1400" dirty="0">
                <a:latin typeface="Huawei Sans" panose="020C0503030203020204" pitchFamily="34" charset="0"/>
              </a:rPr>
              <a:t> based on the site requirements.</a:t>
            </a:r>
            <a:endParaRPr lang="en-US" altLang="zh-CN" sz="1400" dirty="0">
              <a:latin typeface="Huawei Sans" panose="020C0503030203020204" pitchFamily="34" charset="0"/>
            </a:endParaRPr>
          </a:p>
          <a:p>
            <a:pPr marL="285750" indent="-285750" fontAlgn="ctr">
              <a:lnSpc>
                <a:spcPct val="140000"/>
              </a:lnSpc>
              <a:spcBef>
                <a:spcPts val="600"/>
              </a:spcBef>
              <a:buSzPct val="70000"/>
              <a:buFont typeface="Wingdings" panose="05000000000000000000" pitchFamily="2" charset="2"/>
              <a:buChar char="l"/>
            </a:pPr>
            <a:r>
              <a:rPr lang="en-US" sz="1400" dirty="0">
                <a:latin typeface="Huawei Sans" panose="020C0503030203020204" pitchFamily="34" charset="0"/>
              </a:rPr>
              <a:t>The system startup information in this document is described in the </a:t>
            </a:r>
            <a:r>
              <a:rPr lang="en-US" sz="1400" i="1" dirty="0">
                <a:latin typeface="Huawei Sans" panose="020C0503030203020204" pitchFamily="34" charset="0"/>
              </a:rPr>
              <a:t>RESTful API Reference</a:t>
            </a:r>
            <a:r>
              <a:rPr lang="en-US" sz="1400" dirty="0">
                <a:latin typeface="Huawei Sans" panose="020C0503030203020204" pitchFamily="34" charset="0"/>
              </a:rPr>
              <a:t> as follows:</a:t>
            </a:r>
          </a:p>
        </p:txBody>
      </p:sp>
      <p:graphicFrame>
        <p:nvGraphicFramePr>
          <p:cNvPr id="8" name="表格 7"/>
          <p:cNvGraphicFramePr>
            <a:graphicFrameLocks noGrp="1"/>
          </p:cNvGraphicFramePr>
          <p:nvPr/>
        </p:nvGraphicFramePr>
        <p:xfrm>
          <a:off x="7226072" y="3112787"/>
          <a:ext cx="4366663" cy="819771"/>
        </p:xfrm>
        <a:graphic>
          <a:graphicData uri="http://schemas.openxmlformats.org/drawingml/2006/table">
            <a:tbl>
              <a:tblPr/>
              <a:tblGrid>
                <a:gridCol w="1094968">
                  <a:extLst>
                    <a:ext uri="{9D8B030D-6E8A-4147-A177-3AD203B41FA5}">
                      <a16:colId xmlns="" xmlns:a16="http://schemas.microsoft.com/office/drawing/2014/main" val="20000"/>
                    </a:ext>
                  </a:extLst>
                </a:gridCol>
                <a:gridCol w="1536192">
                  <a:extLst>
                    <a:ext uri="{9D8B030D-6E8A-4147-A177-3AD203B41FA5}">
                      <a16:colId xmlns="" xmlns:a16="http://schemas.microsoft.com/office/drawing/2014/main" val="20001"/>
                    </a:ext>
                  </a:extLst>
                </a:gridCol>
                <a:gridCol w="1735503">
                  <a:extLst>
                    <a:ext uri="{9D8B030D-6E8A-4147-A177-3AD203B41FA5}">
                      <a16:colId xmlns="" xmlns:a16="http://schemas.microsoft.com/office/drawing/2014/main" val="20002"/>
                    </a:ext>
                  </a:extLst>
                </a:gridCol>
              </a:tblGrid>
              <a:tr h="382011">
                <a:tc>
                  <a:txBody>
                    <a:bodyPr/>
                    <a:lstStyle/>
                    <a:p>
                      <a:pPr algn="ctr">
                        <a:lnSpc>
                          <a:spcPct val="100000"/>
                        </a:lnSpc>
                      </a:pPr>
                      <a:r>
                        <a:rPr lang="en-US" altLang="zh-CN" sz="1400" b="1" dirty="0">
                          <a:solidFill>
                            <a:schemeClr val="bg1"/>
                          </a:solidFill>
                          <a:effectLst/>
                          <a:latin typeface="Huawei Sans" panose="020C0503030203020204" pitchFamily="34" charset="0"/>
                          <a:ea typeface="方正兰亭黑简体" panose="02000000000000000000" pitchFamily="2" charset="-122"/>
                          <a:sym typeface="Huawei Sans" panose="020C0503030203020204" pitchFamily="34" charset="0"/>
                        </a:rPr>
                        <a:t>Operation</a:t>
                      </a:r>
                      <a:endParaRPr lang="zh-CN" altLang="en-US" sz="1400" b="1" dirty="0">
                        <a:solidFill>
                          <a:schemeClr val="bg1"/>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72000" marR="72000" marT="36000" marB="36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00B0F0"/>
                    </a:solidFill>
                  </a:tcPr>
                </a:tc>
                <a:tc>
                  <a:txBody>
                    <a:bodyPr/>
                    <a:lstStyle/>
                    <a:p>
                      <a:pPr algn="ctr">
                        <a:lnSpc>
                          <a:spcPct val="100000"/>
                        </a:lnSpc>
                      </a:pPr>
                      <a:r>
                        <a:rPr lang="en-US" altLang="zh-CN" sz="1400" b="1" dirty="0">
                          <a:solidFill>
                            <a:schemeClr val="bg1"/>
                          </a:solidFill>
                          <a:effectLst/>
                          <a:latin typeface="Huawei Sans" panose="020C0503030203020204" pitchFamily="34" charset="0"/>
                          <a:ea typeface="方正兰亭黑简体" panose="02000000000000000000" pitchFamily="2" charset="-122"/>
                          <a:sym typeface="Huawei Sans" panose="020C0503030203020204" pitchFamily="34" charset="0"/>
                        </a:rPr>
                        <a:t>URI</a:t>
                      </a:r>
                      <a:r>
                        <a:rPr lang="en-US" altLang="zh-CN" sz="1400" b="1" baseline="0" dirty="0">
                          <a:solidFill>
                            <a:schemeClr val="bg1"/>
                          </a:solidFill>
                          <a:effectLst/>
                          <a:latin typeface="Huawei Sans" panose="020C0503030203020204" pitchFamily="34" charset="0"/>
                          <a:ea typeface="方正兰亭黑简体" panose="02000000000000000000" pitchFamily="2" charset="-122"/>
                          <a:sym typeface="Huawei Sans" panose="020C0503030203020204" pitchFamily="34" charset="0"/>
                        </a:rPr>
                        <a:t> </a:t>
                      </a:r>
                      <a:endParaRPr lang="zh-CN" altLang="en-US" sz="1400" b="1" dirty="0">
                        <a:solidFill>
                          <a:schemeClr val="bg1"/>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72000" marR="72000" marT="36000" marB="36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00B0F0"/>
                    </a:solidFill>
                  </a:tcPr>
                </a:tc>
                <a:tc>
                  <a:txBody>
                    <a:bodyPr/>
                    <a:lstStyle/>
                    <a:p>
                      <a:pPr algn="ctr">
                        <a:lnSpc>
                          <a:spcPct val="100000"/>
                        </a:lnSpc>
                      </a:pPr>
                      <a:r>
                        <a:rPr lang="en-US" altLang="zh-CN" sz="1400" b="1" dirty="0">
                          <a:solidFill>
                            <a:schemeClr val="bg1"/>
                          </a:solidFill>
                          <a:effectLst/>
                          <a:latin typeface="Huawei Sans" panose="020C0503030203020204" pitchFamily="34" charset="0"/>
                          <a:ea typeface="方正兰亭黑简体" panose="02000000000000000000" pitchFamily="2" charset="-122"/>
                          <a:sym typeface="Huawei Sans" panose="020C0503030203020204" pitchFamily="34" charset="0"/>
                        </a:rPr>
                        <a:t>Description</a:t>
                      </a:r>
                      <a:endParaRPr lang="zh-CN" altLang="en-US" sz="1400" b="1" dirty="0">
                        <a:solidFill>
                          <a:schemeClr val="bg1"/>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72000" marR="72000" marT="36000" marB="36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00B0F0"/>
                    </a:solidFill>
                  </a:tcPr>
                </a:tc>
                <a:extLst>
                  <a:ext uri="{0D108BD9-81ED-4DB2-BD59-A6C34878D82A}">
                    <a16:rowId xmlns="" xmlns:a16="http://schemas.microsoft.com/office/drawing/2014/main" val="10000"/>
                  </a:ext>
                </a:extLst>
              </a:tr>
              <a:tr h="345146">
                <a:tc>
                  <a:txBody>
                    <a:bodyPr/>
                    <a:lstStyle/>
                    <a:p>
                      <a:pPr algn="ctr">
                        <a:lnSpc>
                          <a:spcPct val="100000"/>
                        </a:lnSpc>
                      </a:pPr>
                      <a:r>
                        <a:rPr lang="en-US" sz="1200" dirty="0">
                          <a:effectLst/>
                          <a:latin typeface="Huawei Sans" panose="020C0503030203020204" pitchFamily="34" charset="0"/>
                          <a:ea typeface="方正兰亭黑简体" panose="02000000000000000000" pitchFamily="2" charset="-122"/>
                          <a:sym typeface="Huawei Sans" panose="020C0503030203020204" pitchFamily="34" charset="0"/>
                        </a:rPr>
                        <a:t>GET</a:t>
                      </a:r>
                    </a:p>
                  </a:txBody>
                  <a:tcPr marL="72000" marR="72000" marT="36000" marB="36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lnSpc>
                          <a:spcPct val="100000"/>
                        </a:lnSpc>
                      </a:pPr>
                      <a:r>
                        <a:rPr lang="en-US" altLang="zh-CN" sz="1200" dirty="0">
                          <a:effectLst/>
                          <a:latin typeface="Huawei Sans" panose="020C0503030203020204" pitchFamily="34" charset="0"/>
                          <a:ea typeface="方正兰亭黑简体" panose="02000000000000000000" pitchFamily="2" charset="-122"/>
                          <a:sym typeface="Huawei Sans" panose="020C0503030203020204" pitchFamily="34" charset="0"/>
                        </a:rPr>
                        <a:t>/</a:t>
                      </a:r>
                      <a:r>
                        <a:rPr lang="en-US" altLang="zh-CN" sz="1200" dirty="0" err="1">
                          <a:effectLst/>
                          <a:latin typeface="Huawei Sans" panose="020C0503030203020204" pitchFamily="34" charset="0"/>
                          <a:ea typeface="方正兰亭黑简体" panose="02000000000000000000" pitchFamily="2" charset="-122"/>
                          <a:sym typeface="Huawei Sans" panose="020C0503030203020204" pitchFamily="34" charset="0"/>
                        </a:rPr>
                        <a:t>cfg</a:t>
                      </a:r>
                      <a:r>
                        <a:rPr lang="en-US" altLang="zh-CN" sz="1200" dirty="0">
                          <a:effectLst/>
                          <a:latin typeface="Huawei Sans" panose="020C0503030203020204" pitchFamily="34" charset="0"/>
                          <a:ea typeface="方正兰亭黑简体" panose="02000000000000000000" pitchFamily="2" charset="-122"/>
                          <a:sym typeface="Huawei Sans" panose="020C0503030203020204" pitchFamily="34" charset="0"/>
                        </a:rPr>
                        <a:t>/</a:t>
                      </a:r>
                      <a:r>
                        <a:rPr lang="en-US" altLang="zh-CN" sz="1200" dirty="0" err="1">
                          <a:effectLst/>
                          <a:latin typeface="Huawei Sans" panose="020C0503030203020204" pitchFamily="34" charset="0"/>
                          <a:ea typeface="方正兰亭黑简体" panose="02000000000000000000" pitchFamily="2" charset="-122"/>
                          <a:sym typeface="Huawei Sans" panose="020C0503030203020204" pitchFamily="34" charset="0"/>
                        </a:rPr>
                        <a:t>startupinfos</a:t>
                      </a:r>
                      <a:r>
                        <a:rPr lang="en-US" altLang="zh-CN" sz="1200" dirty="0">
                          <a:effectLst/>
                          <a:latin typeface="Huawei Sans" panose="020C0503030203020204" pitchFamily="34" charset="0"/>
                          <a:ea typeface="方正兰亭黑简体" panose="02000000000000000000" pitchFamily="2" charset="-122"/>
                          <a:sym typeface="Huawei Sans" panose="020C0503030203020204" pitchFamily="34" charset="0"/>
                        </a:rPr>
                        <a:t>/</a:t>
                      </a:r>
                      <a:r>
                        <a:rPr lang="en-US" altLang="zh-CN" sz="1200" dirty="0" err="1">
                          <a:effectLst/>
                          <a:latin typeface="Huawei Sans" panose="020C0503030203020204" pitchFamily="34" charset="0"/>
                          <a:ea typeface="方正兰亭黑简体" panose="02000000000000000000" pitchFamily="2" charset="-122"/>
                          <a:sym typeface="Huawei Sans" panose="020C0503030203020204" pitchFamily="34" charset="0"/>
                        </a:rPr>
                        <a:t>startupinfo</a:t>
                      </a:r>
                      <a:endParaRPr lang="zh-CN" altLang="en-US" sz="1200" dirty="0">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72000" marR="72000" marT="36000" marB="36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ctr">
                        <a:lnSpc>
                          <a:spcPct val="100000"/>
                        </a:lnSpc>
                      </a:pPr>
                      <a:r>
                        <a:rPr lang="en-US" altLang="zh-CN" sz="1200" dirty="0">
                          <a:effectLst/>
                          <a:latin typeface="Huawei Sans" panose="020C0503030203020204" pitchFamily="34" charset="0"/>
                          <a:ea typeface="方正兰亭黑简体" panose="02000000000000000000" pitchFamily="2" charset="-122"/>
                          <a:sym typeface="Huawei Sans" panose="020C0503030203020204" pitchFamily="34" charset="0"/>
                        </a:rPr>
                        <a:t>Obtain system startup information</a:t>
                      </a:r>
                      <a:endParaRPr lang="zh-CN" altLang="en-US" sz="1200" dirty="0">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72000" marR="72000" marT="36000" marB="36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extLst>
                  <a:ext uri="{0D108BD9-81ED-4DB2-BD59-A6C34878D82A}">
                    <a16:rowId xmlns="" xmlns:a16="http://schemas.microsoft.com/office/drawing/2014/main" val="10001"/>
                  </a:ext>
                </a:extLst>
              </a:tr>
            </a:tbl>
          </a:graphicData>
        </a:graphic>
      </p:graphicFrame>
      <p:sp>
        <p:nvSpPr>
          <p:cNvPr id="4" name="文本框 3"/>
          <p:cNvSpPr txBox="1"/>
          <p:nvPr/>
        </p:nvSpPr>
        <p:spPr>
          <a:xfrm>
            <a:off x="7226072" y="4122938"/>
            <a:ext cx="4366663" cy="1435586"/>
          </a:xfrm>
          <a:prstGeom prst="rect">
            <a:avLst/>
          </a:prstGeom>
          <a:solidFill>
            <a:srgbClr val="F4FBFE"/>
          </a:solidFill>
          <a:ln>
            <a:solidFill>
              <a:srgbClr val="99DFF9"/>
            </a:solidFill>
          </a:ln>
        </p:spPr>
        <p:txBody>
          <a:bodyPr wrap="square" rtlCol="0">
            <a:spAutoFit/>
          </a:bodyPr>
          <a:lstStyle/>
          <a:p>
            <a:pPr>
              <a:lnSpc>
                <a:spcPct val="140000"/>
              </a:lnSpc>
            </a:pPr>
            <a:r>
              <a:rPr lang="en-US" altLang="zh-CN" sz="1600" dirty="0"/>
              <a:t>Request example</a:t>
            </a:r>
          </a:p>
          <a:p>
            <a:pPr>
              <a:lnSpc>
                <a:spcPct val="140000"/>
              </a:lnSpc>
            </a:pPr>
            <a:r>
              <a:rPr lang="en-US" altLang="zh-CN" sz="1600" dirty="0"/>
              <a:t>&lt;?xml version=“1.0” encoding=“UTF-8”?&gt;</a:t>
            </a:r>
          </a:p>
          <a:p>
            <a:pPr>
              <a:lnSpc>
                <a:spcPct val="140000"/>
              </a:lnSpc>
            </a:pPr>
            <a:r>
              <a:rPr lang="en-US" altLang="zh-CN" sz="1600" dirty="0"/>
              <a:t>&lt;</a:t>
            </a:r>
            <a:r>
              <a:rPr lang="en-US" altLang="zh-CN" sz="1600" dirty="0" err="1"/>
              <a:t>startupInfo</a:t>
            </a:r>
            <a:r>
              <a:rPr lang="en-US" altLang="zh-CN" sz="1600" dirty="0"/>
              <a:t>&gt;</a:t>
            </a:r>
          </a:p>
          <a:p>
            <a:pPr>
              <a:lnSpc>
                <a:spcPct val="140000"/>
              </a:lnSpc>
            </a:pPr>
            <a:r>
              <a:rPr lang="en-US" altLang="zh-CN" sz="1600" dirty="0"/>
              <a:t>&lt;/</a:t>
            </a:r>
            <a:r>
              <a:rPr lang="en-US" altLang="zh-CN" sz="1600" dirty="0" err="1"/>
              <a:t>startupInfo</a:t>
            </a:r>
            <a:r>
              <a:rPr lang="en-US" altLang="zh-CN" sz="1600" dirty="0"/>
              <a:t>&gt;</a:t>
            </a:r>
            <a:endParaRPr lang="zh-CN" altLang="en-US" sz="1600" dirty="0"/>
          </a:p>
        </p:txBody>
      </p:sp>
    </p:spTree>
    <p:extLst>
      <p:ext uri="{BB962C8B-B14F-4D97-AF65-F5344CB8AC3E}">
        <p14:creationId xmlns:p14="http://schemas.microsoft.com/office/powerpoint/2010/main" val="1879284216"/>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a:t>Compiling a Python Script (6)</a:t>
            </a:r>
            <a:endParaRPr lang="en-US" altLang="zh-CN" dirty="0"/>
          </a:p>
        </p:txBody>
      </p:sp>
      <p:sp>
        <p:nvSpPr>
          <p:cNvPr id="7" name="文本占位符 3">
            <a:extLst>
              <a:ext uri="{FF2B5EF4-FFF2-40B4-BE49-F238E27FC236}">
                <a16:creationId xmlns="" xmlns:a16="http://schemas.microsoft.com/office/drawing/2014/main" id="{CA0EE224-3D73-4EE2-BA18-107CD32B12DC}"/>
              </a:ext>
            </a:extLst>
          </p:cNvPr>
          <p:cNvSpPr txBox="1">
            <a:spLocks/>
          </p:cNvSpPr>
          <p:nvPr/>
        </p:nvSpPr>
        <p:spPr bwMode="auto">
          <a:xfrm>
            <a:off x="462343" y="1233488"/>
            <a:ext cx="6105180" cy="5148262"/>
          </a:xfrm>
          <a:prstGeom prst="rect">
            <a:avLst/>
          </a:prstGeom>
          <a:solidFill>
            <a:srgbClr val="F3FBFE"/>
          </a:solidFill>
          <a:ln w="9525">
            <a:solidFill>
              <a:srgbClr val="80D5F4"/>
            </a:solidFill>
            <a:miter lim="800000"/>
            <a:headEnd/>
            <a:tailEnd/>
          </a:ln>
        </p:spPr>
        <p:txBody>
          <a:bodyPr vert="horz" wrap="square" lIns="80141" tIns="40071" rIns="80141" bIns="40071" numCol="1" anchor="t" anchorCtr="0" compatLnSpc="1">
            <a:prstTxWarp prst="textNoShape">
              <a:avLst/>
            </a:prstTxWarp>
          </a:bodyPr>
          <a:lstStyle>
            <a:lvl1pPr marL="301625" indent="-301625" algn="just" defTabSz="801688" rtl="0" eaLnBrk="1" fontAlgn="base" hangingPunct="1">
              <a:lnSpc>
                <a:spcPct val="140000"/>
              </a:lnSpc>
              <a:spcBef>
                <a:spcPct val="30000"/>
              </a:spcBef>
              <a:spcAft>
                <a:spcPct val="0"/>
              </a:spcAft>
              <a:buClr>
                <a:schemeClr val="bg1">
                  <a:lumMod val="50000"/>
                </a:schemeClr>
              </a:buClr>
              <a:buSzPct val="60000"/>
              <a:buFont typeface="Wingdings" pitchFamily="2" charset="2"/>
              <a:buChar char="l"/>
              <a:defRPr sz="2200">
                <a:solidFill>
                  <a:schemeClr val="tx1"/>
                </a:solidFill>
                <a:latin typeface="Arial"/>
                <a:ea typeface="+mn-ea"/>
                <a:cs typeface="Arial" panose="020B0604020202020204" pitchFamily="34" charset="0"/>
              </a:defRPr>
            </a:lvl1pPr>
            <a:lvl2pPr marL="654050" indent="-252413" algn="l" defTabSz="801688" rtl="0" eaLnBrk="1" fontAlgn="base" hangingPunct="1">
              <a:lnSpc>
                <a:spcPct val="140000"/>
              </a:lnSpc>
              <a:spcBef>
                <a:spcPct val="30000"/>
              </a:spcBef>
              <a:spcAft>
                <a:spcPct val="0"/>
              </a:spcAft>
              <a:buClr>
                <a:schemeClr val="tx1"/>
              </a:buClr>
              <a:buSzPct val="50000"/>
              <a:buFont typeface="Wingdings" pitchFamily="2" charset="2"/>
              <a:buChar char="p"/>
              <a:defRPr sz="2000">
                <a:solidFill>
                  <a:schemeClr val="tx1"/>
                </a:solidFill>
                <a:latin typeface="Arial"/>
                <a:ea typeface="+mn-ea"/>
              </a:defRPr>
            </a:lvl2pPr>
            <a:lvl3pPr marL="1003300" indent="-201613" algn="l" defTabSz="801688" rtl="0" eaLnBrk="1" fontAlgn="base" hangingPunct="1">
              <a:lnSpc>
                <a:spcPct val="140000"/>
              </a:lnSpc>
              <a:spcBef>
                <a:spcPct val="30000"/>
              </a:spcBef>
              <a:spcAft>
                <a:spcPct val="0"/>
              </a:spcAft>
              <a:buSzPct val="50000"/>
              <a:buFont typeface="Wingdings" pitchFamily="2" charset="2"/>
              <a:buChar char="n"/>
              <a:defRPr>
                <a:solidFill>
                  <a:schemeClr val="tx1"/>
                </a:solidFill>
                <a:latin typeface="Arial" pitchFamily="34" charset="0"/>
                <a:ea typeface="+mn-ea"/>
              </a:defRPr>
            </a:lvl3pPr>
            <a:lvl4pPr marL="1400175" indent="-198438" algn="l" defTabSz="801688" rtl="0" eaLnBrk="1" fontAlgn="base" hangingPunct="1">
              <a:lnSpc>
                <a:spcPct val="140000"/>
              </a:lnSpc>
              <a:spcBef>
                <a:spcPct val="30000"/>
              </a:spcBef>
              <a:spcAft>
                <a:spcPct val="0"/>
              </a:spcAft>
              <a:buChar char="–"/>
              <a:defRPr sz="1600">
                <a:solidFill>
                  <a:schemeClr val="tx1"/>
                </a:solidFill>
                <a:latin typeface="Arial"/>
                <a:ea typeface="+mn-ea"/>
              </a:defRPr>
            </a:lvl4pPr>
            <a:lvl5pPr marL="1801813" indent="-201613" algn="l" defTabSz="801688" rtl="0" eaLnBrk="1" fontAlgn="base" hangingPunct="1">
              <a:lnSpc>
                <a:spcPct val="140000"/>
              </a:lnSpc>
              <a:spcBef>
                <a:spcPct val="30000"/>
              </a:spcBef>
              <a:spcAft>
                <a:spcPct val="0"/>
              </a:spcAft>
              <a:buFont typeface="FrutigerNext LT Medium" pitchFamily="34" charset="0"/>
              <a:buChar char="~"/>
              <a:defRPr sz="1600">
                <a:solidFill>
                  <a:schemeClr val="tx1"/>
                </a:solidFill>
                <a:latin typeface="Arial"/>
                <a:ea typeface="+mn-ea"/>
              </a:defRPr>
            </a:lvl5pPr>
            <a:lvl6pPr marL="22590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Arial"/>
                <a:ea typeface="+mn-ea"/>
              </a:defRPr>
            </a:lvl6pPr>
            <a:lvl7pPr marL="27162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Arial"/>
                <a:ea typeface="+mn-ea"/>
              </a:defRPr>
            </a:lvl7pPr>
            <a:lvl8pPr marL="31734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Arial"/>
                <a:ea typeface="+mn-ea"/>
              </a:defRPr>
            </a:lvl8pPr>
            <a:lvl9pPr marL="36306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Arial"/>
                <a:ea typeface="+mn-ea"/>
              </a:defRPr>
            </a:lvl9pPr>
          </a:lstStyle>
          <a:p>
            <a:pPr marL="0" indent="0" fontAlgn="ctr">
              <a:lnSpc>
                <a:spcPct val="100000"/>
              </a:lnSpc>
              <a:buNone/>
            </a:pPr>
            <a:r>
              <a:rPr lang="en-US" sz="1200" dirty="0">
                <a:latin typeface="Huawei Sans" panose="020C0503030203020204" pitchFamily="34" charset="0"/>
              </a:rPr>
              <a:t>          &lt;/</a:t>
            </a:r>
            <a:r>
              <a:rPr lang="en-US" sz="1200" dirty="0" err="1">
                <a:latin typeface="Huawei Sans" panose="020C0503030203020204" pitchFamily="34" charset="0"/>
              </a:rPr>
              <a:t>startupInfos</a:t>
            </a:r>
            <a:r>
              <a:rPr lang="en-US" sz="1200" dirty="0">
                <a:latin typeface="Huawei Sans" panose="020C0503030203020204" pitchFamily="34" charset="0"/>
              </a:rPr>
              <a:t>&gt;</a:t>
            </a:r>
          </a:p>
          <a:p>
            <a:pPr marL="0" indent="0" fontAlgn="ctr">
              <a:lnSpc>
                <a:spcPct val="100000"/>
              </a:lnSpc>
              <a:buNone/>
            </a:pPr>
            <a:r>
              <a:rPr lang="en-US" sz="1200" dirty="0">
                <a:latin typeface="Huawei Sans" panose="020C0503030203020204" pitchFamily="34" charset="0"/>
              </a:rPr>
              <a:t>        &lt;/</a:t>
            </a:r>
            <a:r>
              <a:rPr lang="en-US" sz="1200" dirty="0" err="1">
                <a:latin typeface="Huawei Sans" panose="020C0503030203020204" pitchFamily="34" charset="0"/>
              </a:rPr>
              <a:t>cfg</a:t>
            </a:r>
            <a:r>
              <a:rPr lang="en-US" sz="1200" dirty="0">
                <a:latin typeface="Huawei Sans" panose="020C0503030203020204" pitchFamily="34" charset="0"/>
              </a:rPr>
              <a:t>&gt;</a:t>
            </a:r>
          </a:p>
          <a:p>
            <a:pPr marL="0" indent="0" fontAlgn="ctr">
              <a:lnSpc>
                <a:spcPct val="100000"/>
              </a:lnSpc>
              <a:buNone/>
            </a:pPr>
            <a:r>
              <a:rPr lang="en-US" sz="1200" dirty="0">
                <a:latin typeface="Huawei Sans" panose="020C0503030203020204" pitchFamily="34" charset="0"/>
              </a:rPr>
              <a:t>      &lt;/data&gt;</a:t>
            </a:r>
          </a:p>
          <a:p>
            <a:pPr marL="0" indent="0" fontAlgn="ctr">
              <a:lnSpc>
                <a:spcPct val="100000"/>
              </a:lnSpc>
              <a:buNone/>
            </a:pPr>
            <a:r>
              <a:rPr lang="en-US" sz="1200" dirty="0">
                <a:latin typeface="Huawei Sans" panose="020C0503030203020204" pitchFamily="34" charset="0"/>
              </a:rPr>
              <a:t>    &lt;/</a:t>
            </a:r>
            <a:r>
              <a:rPr lang="en-US" sz="1200" dirty="0" err="1">
                <a:latin typeface="Huawei Sans" panose="020C0503030203020204" pitchFamily="34" charset="0"/>
              </a:rPr>
              <a:t>rpc</a:t>
            </a:r>
            <a:r>
              <a:rPr lang="en-US" sz="1200" dirty="0">
                <a:latin typeface="Huawei Sans" panose="020C0503030203020204" pitchFamily="34" charset="0"/>
              </a:rPr>
              <a:t>-reply&gt;</a:t>
            </a:r>
          </a:p>
          <a:p>
            <a:pPr marL="0" indent="0" fontAlgn="ctr">
              <a:lnSpc>
                <a:spcPct val="100000"/>
              </a:lnSpc>
              <a:buNone/>
            </a:pPr>
            <a:r>
              <a:rPr lang="en-US" sz="1200" dirty="0">
                <a:latin typeface="Huawei Sans" panose="020C0503030203020204" pitchFamily="34" charset="0"/>
              </a:rPr>
              <a:t>    ''‘</a:t>
            </a:r>
          </a:p>
          <a:p>
            <a:pPr marL="0" indent="0" fontAlgn="ctr">
              <a:lnSpc>
                <a:spcPct val="100000"/>
              </a:lnSpc>
              <a:buNone/>
            </a:pPr>
            <a:endParaRPr lang="en-US" altLang="zh-CN" sz="1200" kern="0" dirty="0">
              <a:latin typeface="Huawei Sans" panose="020C0503030203020204" pitchFamily="34" charset="0"/>
            </a:endParaRPr>
          </a:p>
          <a:p>
            <a:pPr marL="0" indent="0" fontAlgn="ctr">
              <a:lnSpc>
                <a:spcPct val="100000"/>
              </a:lnSpc>
              <a:buNone/>
            </a:pPr>
            <a:r>
              <a:rPr lang="en-US" sz="1200" dirty="0">
                <a:latin typeface="Huawei Sans" panose="020C0503030203020204" pitchFamily="34" charset="0"/>
              </a:rPr>
              <a:t>    # Execute a GET operation request.</a:t>
            </a:r>
          </a:p>
          <a:p>
            <a:pPr marL="0" indent="0" fontAlgn="ctr">
              <a:lnSpc>
                <a:spcPct val="100000"/>
              </a:lnSpc>
              <a:buNone/>
            </a:pPr>
            <a:r>
              <a:rPr lang="en-US" sz="1200" dirty="0">
                <a:latin typeface="Huawei Sans" panose="020C0503030203020204" pitchFamily="34" charset="0"/>
              </a:rPr>
              <a:t>    </a:t>
            </a:r>
            <a:r>
              <a:rPr lang="en-US" sz="1200" dirty="0">
                <a:solidFill>
                  <a:srgbClr val="EC7061"/>
                </a:solidFill>
                <a:latin typeface="Huawei Sans" panose="020C0503030203020204" pitchFamily="34" charset="0"/>
              </a:rPr>
              <a:t>ret, _, </a:t>
            </a:r>
            <a:r>
              <a:rPr lang="en-US" sz="1200" dirty="0" err="1">
                <a:solidFill>
                  <a:srgbClr val="EC7061"/>
                </a:solidFill>
                <a:latin typeface="Huawei Sans" panose="020C0503030203020204" pitchFamily="34" charset="0"/>
              </a:rPr>
              <a:t>rsp_data</a:t>
            </a:r>
            <a:r>
              <a:rPr lang="en-US" sz="1200" dirty="0">
                <a:solidFill>
                  <a:srgbClr val="EC7061"/>
                </a:solidFill>
                <a:latin typeface="Huawei Sans" panose="020C0503030203020204" pitchFamily="34" charset="0"/>
              </a:rPr>
              <a:t> = </a:t>
            </a:r>
            <a:r>
              <a:rPr lang="en-US" sz="1200" dirty="0" err="1">
                <a:solidFill>
                  <a:srgbClr val="EC7061"/>
                </a:solidFill>
                <a:latin typeface="Huawei Sans" panose="020C0503030203020204" pitchFamily="34" charset="0"/>
              </a:rPr>
              <a:t>ops_conn.get</a:t>
            </a:r>
            <a:r>
              <a:rPr lang="en-US" sz="1200" dirty="0">
                <a:solidFill>
                  <a:srgbClr val="EC7061"/>
                </a:solidFill>
                <a:latin typeface="Huawei Sans" panose="020C0503030203020204" pitchFamily="34" charset="0"/>
              </a:rPr>
              <a:t>(</a:t>
            </a:r>
            <a:r>
              <a:rPr lang="en-US" sz="1200" dirty="0" err="1">
                <a:solidFill>
                  <a:srgbClr val="EC7061"/>
                </a:solidFill>
                <a:latin typeface="Huawei Sans" panose="020C0503030203020204" pitchFamily="34" charset="0"/>
              </a:rPr>
              <a:t>uri</a:t>
            </a:r>
            <a:r>
              <a:rPr lang="en-US" sz="1200" dirty="0">
                <a:solidFill>
                  <a:srgbClr val="EC7061"/>
                </a:solidFill>
                <a:latin typeface="Huawei Sans" panose="020C0503030203020204" pitchFamily="34" charset="0"/>
              </a:rPr>
              <a:t>, </a:t>
            </a:r>
            <a:r>
              <a:rPr lang="en-US" sz="1200" dirty="0" err="1">
                <a:solidFill>
                  <a:srgbClr val="EC7061"/>
                </a:solidFill>
                <a:latin typeface="Huawei Sans" panose="020C0503030203020204" pitchFamily="34" charset="0"/>
              </a:rPr>
              <a:t>req_data</a:t>
            </a:r>
            <a:r>
              <a:rPr lang="en-US" sz="1200" dirty="0">
                <a:solidFill>
                  <a:srgbClr val="EC7061"/>
                </a:solidFill>
                <a:latin typeface="Huawei Sans" panose="020C0503030203020204" pitchFamily="34" charset="0"/>
              </a:rPr>
              <a:t>)</a:t>
            </a:r>
          </a:p>
          <a:p>
            <a:pPr marL="0" indent="0" fontAlgn="ctr">
              <a:lnSpc>
                <a:spcPct val="100000"/>
              </a:lnSpc>
              <a:buNone/>
            </a:pPr>
            <a:r>
              <a:rPr lang="en-US" sz="1200" dirty="0">
                <a:latin typeface="Huawei Sans" panose="020C0503030203020204" pitchFamily="34" charset="0"/>
              </a:rPr>
              <a:t>    if ret != </a:t>
            </a:r>
            <a:r>
              <a:rPr lang="en-US" sz="1200" dirty="0" err="1">
                <a:latin typeface="Huawei Sans" panose="020C0503030203020204" pitchFamily="34" charset="0"/>
              </a:rPr>
              <a:t>httplib.OK</a:t>
            </a:r>
            <a:r>
              <a:rPr lang="en-US" sz="1200" dirty="0">
                <a:latin typeface="Huawei Sans" panose="020C0503030203020204" pitchFamily="34" charset="0"/>
              </a:rPr>
              <a:t>:</a:t>
            </a:r>
          </a:p>
          <a:p>
            <a:pPr marL="0" indent="0" fontAlgn="ctr">
              <a:lnSpc>
                <a:spcPct val="100000"/>
              </a:lnSpc>
              <a:buNone/>
            </a:pPr>
            <a:r>
              <a:rPr lang="en-US" sz="1200" dirty="0">
                <a:latin typeface="Huawei Sans" panose="020C0503030203020204" pitchFamily="34" charset="0"/>
              </a:rPr>
              <a:t>        return None</a:t>
            </a:r>
          </a:p>
          <a:p>
            <a:pPr marL="0" indent="0" fontAlgn="ctr">
              <a:lnSpc>
                <a:spcPct val="100000"/>
              </a:lnSpc>
              <a:buNone/>
            </a:pPr>
            <a:endParaRPr lang="en-US" altLang="zh-CN" sz="1200" kern="0" dirty="0">
              <a:latin typeface="Huawei Sans" panose="020C0503030203020204" pitchFamily="34" charset="0"/>
            </a:endParaRPr>
          </a:p>
          <a:p>
            <a:pPr marL="0" indent="0" fontAlgn="ctr">
              <a:lnSpc>
                <a:spcPct val="100000"/>
              </a:lnSpc>
              <a:buNone/>
            </a:pPr>
            <a:r>
              <a:rPr lang="en-US" sz="1200" dirty="0">
                <a:latin typeface="Huawei Sans" panose="020C0503030203020204" pitchFamily="34" charset="0"/>
              </a:rPr>
              <a:t>    return </a:t>
            </a:r>
            <a:r>
              <a:rPr lang="en-US" sz="1200" dirty="0" err="1">
                <a:latin typeface="Huawei Sans" panose="020C0503030203020204" pitchFamily="34" charset="0"/>
              </a:rPr>
              <a:t>rsp_data</a:t>
            </a:r>
            <a:endParaRPr lang="en-US" altLang="zh-CN" sz="1200" kern="0" dirty="0">
              <a:latin typeface="Huawei Sans" panose="020C0503030203020204" pitchFamily="34" charset="0"/>
            </a:endParaRPr>
          </a:p>
          <a:p>
            <a:pPr marL="0" indent="0" fontAlgn="ctr">
              <a:lnSpc>
                <a:spcPct val="100000"/>
              </a:lnSpc>
              <a:buNone/>
            </a:pPr>
            <a:endParaRPr lang="en-US" altLang="zh-CN" sz="1200" kern="0" dirty="0">
              <a:latin typeface="Huawei Sans" panose="020C0503030203020204" pitchFamily="34" charset="0"/>
            </a:endParaRPr>
          </a:p>
          <a:p>
            <a:pPr marL="0" indent="0" fontAlgn="ctr">
              <a:lnSpc>
                <a:spcPct val="100000"/>
              </a:lnSpc>
              <a:buNone/>
            </a:pPr>
            <a:r>
              <a:rPr lang="en-US" sz="1200" dirty="0">
                <a:latin typeface="Huawei Sans" panose="020C0503030203020204" pitchFamily="34" charset="0"/>
              </a:rPr>
              <a:t> # main() function defines the operations to be performed during script running. You can modify the function according to service requirements.</a:t>
            </a:r>
          </a:p>
          <a:p>
            <a:pPr marL="0" indent="0" fontAlgn="ctr">
              <a:lnSpc>
                <a:spcPct val="100000"/>
              </a:lnSpc>
              <a:buNone/>
            </a:pPr>
            <a:r>
              <a:rPr lang="en-US" sz="1200" dirty="0" err="1">
                <a:latin typeface="Huawei Sans" panose="020C0503030203020204" pitchFamily="34" charset="0"/>
              </a:rPr>
              <a:t>def</a:t>
            </a:r>
            <a:r>
              <a:rPr lang="en-US" sz="1200" dirty="0">
                <a:latin typeface="Huawei Sans" panose="020C0503030203020204" pitchFamily="34" charset="0"/>
              </a:rPr>
              <a:t> main():</a:t>
            </a:r>
          </a:p>
          <a:p>
            <a:pPr marL="0" indent="0" fontAlgn="ctr">
              <a:lnSpc>
                <a:spcPct val="100000"/>
              </a:lnSpc>
              <a:buNone/>
            </a:pPr>
            <a:r>
              <a:rPr lang="en-US" sz="1200" dirty="0">
                <a:latin typeface="Huawei Sans" panose="020C0503030203020204" pitchFamily="34" charset="0"/>
              </a:rPr>
              <a:t>    """The main function."""</a:t>
            </a:r>
          </a:p>
          <a:p>
            <a:pPr marL="0" indent="0" fontAlgn="ctr">
              <a:lnSpc>
                <a:spcPct val="100000"/>
              </a:lnSpc>
              <a:buNone/>
            </a:pPr>
            <a:r>
              <a:rPr lang="en-US" sz="1200" dirty="0">
                <a:latin typeface="Huawei Sans" panose="020C0503030203020204" pitchFamily="34" charset="0"/>
              </a:rPr>
              <a:t>    host = "localhost"</a:t>
            </a:r>
          </a:p>
          <a:p>
            <a:pPr marL="0" indent="0" fontAlgn="ctr">
              <a:lnSpc>
                <a:spcPct val="100000"/>
              </a:lnSpc>
              <a:buNone/>
            </a:pPr>
            <a:r>
              <a:rPr lang="en-US" sz="1200" dirty="0">
                <a:latin typeface="Huawei Sans" panose="020C0503030203020204" pitchFamily="34" charset="0"/>
              </a:rPr>
              <a:t>    try:</a:t>
            </a:r>
          </a:p>
          <a:p>
            <a:pPr marL="0" indent="0" fontAlgn="ctr">
              <a:lnSpc>
                <a:spcPct val="100000"/>
              </a:lnSpc>
              <a:buNone/>
            </a:pPr>
            <a:r>
              <a:rPr lang="en-US" sz="1200" dirty="0">
                <a:latin typeface="Huawei Sans" panose="020C0503030203020204" pitchFamily="34" charset="0"/>
              </a:rPr>
              <a:t>        # Establish an HTTP connection.</a:t>
            </a:r>
          </a:p>
          <a:p>
            <a:pPr marL="0" indent="0" fontAlgn="ctr">
              <a:lnSpc>
                <a:spcPct val="100000"/>
              </a:lnSpc>
              <a:buNone/>
            </a:pPr>
            <a:r>
              <a:rPr lang="en-US" sz="1200" dirty="0">
                <a:latin typeface="Huawei Sans" panose="020C0503030203020204" pitchFamily="34" charset="0"/>
              </a:rPr>
              <a:t>        </a:t>
            </a:r>
            <a:r>
              <a:rPr lang="en-US" sz="1200" dirty="0" err="1">
                <a:latin typeface="Huawei Sans" panose="020C0503030203020204" pitchFamily="34" charset="0"/>
              </a:rPr>
              <a:t>ops_conn</a:t>
            </a:r>
            <a:r>
              <a:rPr lang="en-US" sz="1200" dirty="0">
                <a:latin typeface="Huawei Sans" panose="020C0503030203020204" pitchFamily="34" charset="0"/>
              </a:rPr>
              <a:t> = </a:t>
            </a:r>
            <a:r>
              <a:rPr lang="en-US" sz="1200" dirty="0" err="1">
                <a:latin typeface="Huawei Sans" panose="020C0503030203020204" pitchFamily="34" charset="0"/>
              </a:rPr>
              <a:t>OPSConnection</a:t>
            </a:r>
            <a:r>
              <a:rPr lang="en-US" sz="1200" dirty="0">
                <a:latin typeface="Huawei Sans" panose="020C0503030203020204" pitchFamily="34" charset="0"/>
              </a:rPr>
              <a:t>(host)</a:t>
            </a:r>
          </a:p>
          <a:p>
            <a:pPr marL="0" indent="0" fontAlgn="ctr">
              <a:lnSpc>
                <a:spcPct val="100000"/>
              </a:lnSpc>
              <a:buNone/>
            </a:pPr>
            <a:r>
              <a:rPr lang="en-US" sz="1200" dirty="0">
                <a:latin typeface="Huawei Sans" panose="020C0503030203020204" pitchFamily="34" charset="0"/>
              </a:rPr>
              <a:t>        # Invoke the function for obtaining system startup information.</a:t>
            </a:r>
          </a:p>
        </p:txBody>
      </p:sp>
      <p:sp>
        <p:nvSpPr>
          <p:cNvPr id="4" name="文本框 3"/>
          <p:cNvSpPr txBox="1"/>
          <p:nvPr/>
        </p:nvSpPr>
        <p:spPr>
          <a:xfrm>
            <a:off x="6921661" y="1254169"/>
            <a:ext cx="4824252" cy="4511300"/>
          </a:xfrm>
          <a:prstGeom prst="rect">
            <a:avLst/>
          </a:prstGeom>
          <a:noFill/>
        </p:spPr>
        <p:txBody>
          <a:bodyPr wrap="square" rtlCol="0">
            <a:spAutoFit/>
          </a:bodyPr>
          <a:lstStyle/>
          <a:p>
            <a:pPr marL="285750" indent="-285750" fontAlgn="ctr">
              <a:lnSpc>
                <a:spcPct val="140000"/>
              </a:lnSpc>
              <a:spcBef>
                <a:spcPts val="600"/>
              </a:spcBef>
              <a:buSzPct val="70000"/>
              <a:buFont typeface="Wingdings" panose="05000000000000000000" pitchFamily="2" charset="2"/>
              <a:buChar char="l"/>
            </a:pPr>
            <a:r>
              <a:rPr lang="en-US" sz="1400" dirty="0">
                <a:latin typeface="Huawei Sans" panose="020C0503030203020204" pitchFamily="34" charset="0"/>
              </a:rPr>
              <a:t>According to the </a:t>
            </a:r>
            <a:r>
              <a:rPr lang="en-US" sz="1400" i="1" dirty="0">
                <a:latin typeface="Huawei Sans" panose="020C0503030203020204" pitchFamily="34" charset="0"/>
              </a:rPr>
              <a:t>RESTful API Reference</a:t>
            </a:r>
            <a:r>
              <a:rPr lang="en-US" sz="1400" dirty="0">
                <a:latin typeface="Huawei Sans" panose="020C0503030203020204" pitchFamily="34" charset="0"/>
              </a:rPr>
              <a:t>, the HTTP operation corresponding to the RESTful API for obtaining system startup information is GET. Therefore, the get method of the </a:t>
            </a:r>
            <a:r>
              <a:rPr lang="en-US" sz="1400" dirty="0" err="1">
                <a:latin typeface="Huawei Sans" panose="020C0503030203020204" pitchFamily="34" charset="0"/>
              </a:rPr>
              <a:t>OPSConnection</a:t>
            </a:r>
            <a:r>
              <a:rPr lang="en-US" sz="1400" dirty="0">
                <a:latin typeface="Huawei Sans" panose="020C0503030203020204" pitchFamily="34" charset="0"/>
              </a:rPr>
              <a:t> class instance is invoked.</a:t>
            </a:r>
            <a:endParaRPr lang="en-US" altLang="zh-CN" sz="1400" dirty="0">
              <a:latin typeface="Huawei Sans" panose="020C0503030203020204" pitchFamily="34" charset="0"/>
            </a:endParaRPr>
          </a:p>
          <a:p>
            <a:pPr marL="285750" indent="-285750" fontAlgn="ctr">
              <a:lnSpc>
                <a:spcPct val="140000"/>
              </a:lnSpc>
              <a:spcBef>
                <a:spcPts val="600"/>
              </a:spcBef>
              <a:buSzPct val="70000"/>
              <a:buFont typeface="Wingdings" panose="05000000000000000000" pitchFamily="2" charset="2"/>
              <a:buChar char="l"/>
            </a:pPr>
            <a:r>
              <a:rPr lang="en-US" sz="1400" dirty="0">
                <a:latin typeface="Huawei Sans" panose="020C0503030203020204" pitchFamily="34" charset="0"/>
              </a:rPr>
              <a:t>You can change the get method to the create, delete, or set method of the </a:t>
            </a:r>
            <a:r>
              <a:rPr lang="en-US" sz="1400" dirty="0" err="1">
                <a:latin typeface="Huawei Sans" panose="020C0503030203020204" pitchFamily="34" charset="0"/>
              </a:rPr>
              <a:t>OPSConnection</a:t>
            </a:r>
            <a:r>
              <a:rPr lang="en-US" sz="1400" dirty="0">
                <a:latin typeface="Huawei Sans" panose="020C0503030203020204" pitchFamily="34" charset="0"/>
              </a:rPr>
              <a:t> class based on the device management function to be implemented.</a:t>
            </a:r>
            <a:endParaRPr lang="en-US" altLang="zh-CN" sz="1400" dirty="0">
              <a:latin typeface="Huawei Sans" panose="020C0503030203020204" pitchFamily="34" charset="0"/>
            </a:endParaRPr>
          </a:p>
          <a:p>
            <a:pPr marL="285750" indent="-285750" fontAlgn="ctr">
              <a:lnSpc>
                <a:spcPct val="140000"/>
              </a:lnSpc>
              <a:spcBef>
                <a:spcPts val="600"/>
              </a:spcBef>
              <a:buSzPct val="70000"/>
              <a:buFont typeface="Wingdings" panose="05000000000000000000" pitchFamily="2" charset="2"/>
              <a:buChar char="l"/>
            </a:pPr>
            <a:r>
              <a:rPr lang="en-US" sz="1400" dirty="0" err="1">
                <a:latin typeface="Huawei Sans" panose="020C0503030203020204" pitchFamily="34" charset="0"/>
              </a:rPr>
              <a:t>req_data</a:t>
            </a:r>
            <a:r>
              <a:rPr lang="en-US" sz="1400" dirty="0">
                <a:latin typeface="Huawei Sans" panose="020C0503030203020204" pitchFamily="34" charset="0"/>
              </a:rPr>
              <a:t> indicates the request content, and </a:t>
            </a:r>
            <a:r>
              <a:rPr lang="en-US" sz="1400" dirty="0" err="1">
                <a:latin typeface="Huawei Sans" panose="020C0503030203020204" pitchFamily="34" charset="0"/>
              </a:rPr>
              <a:t>rsp_data</a:t>
            </a:r>
            <a:r>
              <a:rPr lang="en-US" sz="1400" dirty="0">
                <a:latin typeface="Huawei Sans" panose="020C0503030203020204" pitchFamily="34" charset="0"/>
              </a:rPr>
              <a:t> indicates the response message after the network device performs the request operation.</a:t>
            </a:r>
            <a:endParaRPr lang="en-US" altLang="zh-CN" sz="1400" dirty="0">
              <a:latin typeface="Huawei Sans" panose="020C0503030203020204" pitchFamily="34" charset="0"/>
            </a:endParaRPr>
          </a:p>
          <a:p>
            <a:pPr marL="285750" indent="-285750" fontAlgn="ctr">
              <a:lnSpc>
                <a:spcPct val="140000"/>
              </a:lnSpc>
              <a:spcBef>
                <a:spcPts val="600"/>
              </a:spcBef>
              <a:buSzPct val="70000"/>
              <a:buFont typeface="Wingdings" panose="05000000000000000000" pitchFamily="2" charset="2"/>
              <a:buChar char="l"/>
            </a:pPr>
            <a:r>
              <a:rPr lang="en-US" sz="1400" dirty="0">
                <a:latin typeface="Huawei Sans" panose="020C0503030203020204" pitchFamily="34" charset="0"/>
              </a:rPr>
              <a:t>In the main() method, host indicates the loop address. Currently, RESTful APIs can be invoked only inside the device, that is, the value is localhost.</a:t>
            </a:r>
            <a:endParaRPr lang="en-US" altLang="zh-CN" sz="1400" kern="0" dirty="0">
              <a:latin typeface="Huawei Sans" panose="020C0503030203020204" pitchFamily="34" charset="0"/>
            </a:endParaRPr>
          </a:p>
        </p:txBody>
      </p:sp>
    </p:spTree>
    <p:extLst>
      <p:ext uri="{BB962C8B-B14F-4D97-AF65-F5344CB8AC3E}">
        <p14:creationId xmlns:p14="http://schemas.microsoft.com/office/powerpoint/2010/main" val="359029561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占位符 4"/>
          <p:cNvSpPr>
            <a:spLocks noGrp="1"/>
          </p:cNvSpPr>
          <p:nvPr>
            <p:ph type="body" sz="quarter" idx="10"/>
          </p:nvPr>
        </p:nvSpPr>
        <p:spPr/>
        <p:txBody>
          <a:bodyPr/>
          <a:lstStyle/>
          <a:p>
            <a:r>
              <a:rPr lang="en-US" sz="1800" dirty="0"/>
              <a:t>A conventional network device is a closed system that provides fixed functions and services and is not dynamic or flexible. With the rapid development and popularization of networks, diversified and differentiated requirements emerge one after another. Conventional network devices cannot meet these requirements. Some customers require devices with specific openness so that they can develop their own functions and deploy proprietary management policies to implement automatic management and maintenance, lowering management costs.</a:t>
            </a:r>
            <a:endParaRPr lang="en-US" altLang="zh-CN" sz="1800" dirty="0"/>
          </a:p>
          <a:p>
            <a:r>
              <a:rPr lang="en-US" sz="1800" dirty="0"/>
              <a:t>Huawei has launched the open programmability system (OPS) to provide openness and programmability capabilities for network devices and enable users to perform secondary development, fully unleashing the potential of devices.</a:t>
            </a:r>
            <a:endParaRPr lang="en-US" altLang="zh-CN" sz="1800" dirty="0"/>
          </a:p>
          <a:p>
            <a:r>
              <a:rPr lang="en-US" sz="1800" dirty="0"/>
              <a:t>This course introduces the OPS, describes its principles and application scenarios, and provides a case.</a:t>
            </a:r>
            <a:endParaRPr lang="en-US" altLang="zh-CN" sz="1800" dirty="0"/>
          </a:p>
        </p:txBody>
      </p:sp>
    </p:spTree>
    <p:extLst>
      <p:ext uri="{BB962C8B-B14F-4D97-AF65-F5344CB8AC3E}">
        <p14:creationId xmlns:p14="http://schemas.microsoft.com/office/powerpoint/2010/main" val="680600368"/>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a:t>Compiling a Python Script (7)</a:t>
            </a:r>
            <a:endParaRPr lang="en-US" altLang="zh-CN" dirty="0"/>
          </a:p>
        </p:txBody>
      </p:sp>
      <p:sp>
        <p:nvSpPr>
          <p:cNvPr id="7" name="文本占位符 3">
            <a:extLst>
              <a:ext uri="{FF2B5EF4-FFF2-40B4-BE49-F238E27FC236}">
                <a16:creationId xmlns="" xmlns:a16="http://schemas.microsoft.com/office/drawing/2014/main" id="{CA0EE224-3D73-4EE2-BA18-107CD32B12DC}"/>
              </a:ext>
            </a:extLst>
          </p:cNvPr>
          <p:cNvSpPr txBox="1">
            <a:spLocks/>
          </p:cNvSpPr>
          <p:nvPr/>
        </p:nvSpPr>
        <p:spPr bwMode="auto">
          <a:xfrm>
            <a:off x="446087" y="1233488"/>
            <a:ext cx="6105600" cy="3461175"/>
          </a:xfrm>
          <a:prstGeom prst="rect">
            <a:avLst/>
          </a:prstGeom>
          <a:solidFill>
            <a:srgbClr val="F3FBFE"/>
          </a:solidFill>
          <a:ln w="9525">
            <a:solidFill>
              <a:srgbClr val="80D5F4"/>
            </a:solidFill>
            <a:miter lim="800000"/>
            <a:headEnd/>
            <a:tailEnd/>
          </a:ln>
        </p:spPr>
        <p:txBody>
          <a:bodyPr vert="horz" wrap="square" lIns="80141" tIns="40071" rIns="80141" bIns="40071" numCol="1" anchor="t" anchorCtr="0" compatLnSpc="1">
            <a:prstTxWarp prst="textNoShape">
              <a:avLst/>
            </a:prstTxWarp>
          </a:bodyPr>
          <a:lstStyle>
            <a:lvl1pPr marL="301625" indent="-301625" algn="just" defTabSz="801688" rtl="0" eaLnBrk="1" fontAlgn="base" hangingPunct="1">
              <a:lnSpc>
                <a:spcPct val="140000"/>
              </a:lnSpc>
              <a:spcBef>
                <a:spcPct val="30000"/>
              </a:spcBef>
              <a:spcAft>
                <a:spcPct val="0"/>
              </a:spcAft>
              <a:buClr>
                <a:schemeClr val="bg1">
                  <a:lumMod val="50000"/>
                </a:schemeClr>
              </a:buClr>
              <a:buSzPct val="60000"/>
              <a:buFont typeface="Wingdings" pitchFamily="2" charset="2"/>
              <a:buChar char="l"/>
              <a:defRPr sz="2200">
                <a:solidFill>
                  <a:schemeClr val="tx1"/>
                </a:solidFill>
                <a:latin typeface="Arial"/>
                <a:ea typeface="+mn-ea"/>
                <a:cs typeface="Arial" panose="020B0604020202020204" pitchFamily="34" charset="0"/>
              </a:defRPr>
            </a:lvl1pPr>
            <a:lvl2pPr marL="654050" indent="-252413" algn="l" defTabSz="801688" rtl="0" eaLnBrk="1" fontAlgn="base" hangingPunct="1">
              <a:lnSpc>
                <a:spcPct val="140000"/>
              </a:lnSpc>
              <a:spcBef>
                <a:spcPct val="30000"/>
              </a:spcBef>
              <a:spcAft>
                <a:spcPct val="0"/>
              </a:spcAft>
              <a:buClr>
                <a:schemeClr val="tx1"/>
              </a:buClr>
              <a:buSzPct val="50000"/>
              <a:buFont typeface="Wingdings" pitchFamily="2" charset="2"/>
              <a:buChar char="p"/>
              <a:defRPr sz="2000">
                <a:solidFill>
                  <a:schemeClr val="tx1"/>
                </a:solidFill>
                <a:latin typeface="Arial"/>
                <a:ea typeface="+mn-ea"/>
              </a:defRPr>
            </a:lvl2pPr>
            <a:lvl3pPr marL="1003300" indent="-201613" algn="l" defTabSz="801688" rtl="0" eaLnBrk="1" fontAlgn="base" hangingPunct="1">
              <a:lnSpc>
                <a:spcPct val="140000"/>
              </a:lnSpc>
              <a:spcBef>
                <a:spcPct val="30000"/>
              </a:spcBef>
              <a:spcAft>
                <a:spcPct val="0"/>
              </a:spcAft>
              <a:buSzPct val="50000"/>
              <a:buFont typeface="Wingdings" pitchFamily="2" charset="2"/>
              <a:buChar char="n"/>
              <a:defRPr>
                <a:solidFill>
                  <a:schemeClr val="tx1"/>
                </a:solidFill>
                <a:latin typeface="Arial" pitchFamily="34" charset="0"/>
                <a:ea typeface="+mn-ea"/>
              </a:defRPr>
            </a:lvl3pPr>
            <a:lvl4pPr marL="1400175" indent="-198438" algn="l" defTabSz="801688" rtl="0" eaLnBrk="1" fontAlgn="base" hangingPunct="1">
              <a:lnSpc>
                <a:spcPct val="140000"/>
              </a:lnSpc>
              <a:spcBef>
                <a:spcPct val="30000"/>
              </a:spcBef>
              <a:spcAft>
                <a:spcPct val="0"/>
              </a:spcAft>
              <a:buChar char="–"/>
              <a:defRPr sz="1600">
                <a:solidFill>
                  <a:schemeClr val="tx1"/>
                </a:solidFill>
                <a:latin typeface="Arial"/>
                <a:ea typeface="+mn-ea"/>
              </a:defRPr>
            </a:lvl4pPr>
            <a:lvl5pPr marL="1801813" indent="-201613" algn="l" defTabSz="801688" rtl="0" eaLnBrk="1" fontAlgn="base" hangingPunct="1">
              <a:lnSpc>
                <a:spcPct val="140000"/>
              </a:lnSpc>
              <a:spcBef>
                <a:spcPct val="30000"/>
              </a:spcBef>
              <a:spcAft>
                <a:spcPct val="0"/>
              </a:spcAft>
              <a:buFont typeface="FrutigerNext LT Medium" pitchFamily="34" charset="0"/>
              <a:buChar char="~"/>
              <a:defRPr sz="1600">
                <a:solidFill>
                  <a:schemeClr val="tx1"/>
                </a:solidFill>
                <a:latin typeface="Arial"/>
                <a:ea typeface="+mn-ea"/>
              </a:defRPr>
            </a:lvl5pPr>
            <a:lvl6pPr marL="22590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Arial"/>
                <a:ea typeface="+mn-ea"/>
              </a:defRPr>
            </a:lvl6pPr>
            <a:lvl7pPr marL="27162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Arial"/>
                <a:ea typeface="+mn-ea"/>
              </a:defRPr>
            </a:lvl7pPr>
            <a:lvl8pPr marL="31734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Arial"/>
                <a:ea typeface="+mn-ea"/>
              </a:defRPr>
            </a:lvl8pPr>
            <a:lvl9pPr marL="36306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Arial"/>
                <a:ea typeface="+mn-ea"/>
              </a:defRPr>
            </a:lvl9pPr>
          </a:lstStyle>
          <a:p>
            <a:pPr marL="0" indent="0" fontAlgn="ctr">
              <a:lnSpc>
                <a:spcPct val="100000"/>
              </a:lnSpc>
              <a:buNone/>
            </a:pPr>
            <a:r>
              <a:rPr lang="en-US" sz="1200" dirty="0">
                <a:solidFill>
                  <a:srgbClr val="EC7061"/>
                </a:solidFill>
                <a:latin typeface="Huawei Sans" panose="020C0503030203020204" pitchFamily="34" charset="0"/>
              </a:rPr>
              <a:t>        </a:t>
            </a:r>
            <a:r>
              <a:rPr lang="en-US" sz="1200" dirty="0" err="1">
                <a:solidFill>
                  <a:srgbClr val="EC7061"/>
                </a:solidFill>
                <a:latin typeface="Huawei Sans" panose="020C0503030203020204" pitchFamily="34" charset="0"/>
              </a:rPr>
              <a:t>rsp_data</a:t>
            </a:r>
            <a:r>
              <a:rPr lang="en-US" sz="1200" dirty="0">
                <a:solidFill>
                  <a:srgbClr val="EC7061"/>
                </a:solidFill>
                <a:latin typeface="Huawei Sans" panose="020C0503030203020204" pitchFamily="34" charset="0"/>
              </a:rPr>
              <a:t> = </a:t>
            </a:r>
            <a:r>
              <a:rPr lang="en-US" sz="1200" dirty="0" err="1">
                <a:solidFill>
                  <a:srgbClr val="EC7061"/>
                </a:solidFill>
                <a:latin typeface="Huawei Sans" panose="020C0503030203020204" pitchFamily="34" charset="0"/>
              </a:rPr>
              <a:t>get_startup_info</a:t>
            </a:r>
            <a:r>
              <a:rPr lang="en-US" sz="1200" dirty="0">
                <a:solidFill>
                  <a:srgbClr val="EC7061"/>
                </a:solidFill>
                <a:latin typeface="Huawei Sans" panose="020C0503030203020204" pitchFamily="34" charset="0"/>
              </a:rPr>
              <a:t>(</a:t>
            </a:r>
            <a:r>
              <a:rPr lang="en-US" sz="1200" dirty="0" err="1">
                <a:solidFill>
                  <a:srgbClr val="EC7061"/>
                </a:solidFill>
                <a:latin typeface="Huawei Sans" panose="020C0503030203020204" pitchFamily="34" charset="0"/>
              </a:rPr>
              <a:t>ops_conn</a:t>
            </a:r>
            <a:r>
              <a:rPr lang="en-US" sz="1200" dirty="0">
                <a:solidFill>
                  <a:srgbClr val="EC7061"/>
                </a:solidFill>
                <a:latin typeface="Huawei Sans" panose="020C0503030203020204" pitchFamily="34" charset="0"/>
              </a:rPr>
              <a:t>)</a:t>
            </a:r>
          </a:p>
          <a:p>
            <a:pPr marL="0" indent="0" fontAlgn="ctr">
              <a:lnSpc>
                <a:spcPct val="100000"/>
              </a:lnSpc>
              <a:buNone/>
            </a:pPr>
            <a:r>
              <a:rPr lang="en-US" sz="1200" dirty="0">
                <a:latin typeface="Huawei Sans" panose="020C0503030203020204" pitchFamily="34" charset="0"/>
              </a:rPr>
              <a:t>        # </a:t>
            </a:r>
            <a:r>
              <a:rPr lang="en-US" sz="1200">
                <a:latin typeface="Huawei Sans" panose="020C0503030203020204" pitchFamily="34" charset="0"/>
              </a:rPr>
              <a:t>Disable an </a:t>
            </a:r>
            <a:r>
              <a:rPr lang="en-US" sz="1200" dirty="0">
                <a:latin typeface="Huawei Sans" panose="020C0503030203020204" pitchFamily="34" charset="0"/>
              </a:rPr>
              <a:t>HTTP connection.</a:t>
            </a:r>
          </a:p>
          <a:p>
            <a:pPr marL="0" indent="0" fontAlgn="ctr">
              <a:lnSpc>
                <a:spcPct val="100000"/>
              </a:lnSpc>
              <a:buNone/>
            </a:pPr>
            <a:r>
              <a:rPr lang="en-US" sz="1200" dirty="0">
                <a:latin typeface="Huawei Sans" panose="020C0503030203020204" pitchFamily="34" charset="0"/>
              </a:rPr>
              <a:t>        </a:t>
            </a:r>
            <a:r>
              <a:rPr lang="en-US" sz="1200" dirty="0" err="1">
                <a:latin typeface="Huawei Sans" panose="020C0503030203020204" pitchFamily="34" charset="0"/>
              </a:rPr>
              <a:t>ops_conn.close</a:t>
            </a:r>
            <a:r>
              <a:rPr lang="en-US" sz="1200" dirty="0">
                <a:latin typeface="Huawei Sans" panose="020C0503030203020204" pitchFamily="34" charset="0"/>
              </a:rPr>
              <a:t>()</a:t>
            </a:r>
          </a:p>
          <a:p>
            <a:pPr marL="0" indent="0" fontAlgn="ctr">
              <a:lnSpc>
                <a:spcPct val="100000"/>
              </a:lnSpc>
              <a:buNone/>
            </a:pPr>
            <a:r>
              <a:rPr lang="en-US" sz="1200" dirty="0">
                <a:latin typeface="Huawei Sans" panose="020C0503030203020204" pitchFamily="34" charset="0"/>
              </a:rPr>
              <a:t>        return</a:t>
            </a:r>
          </a:p>
          <a:p>
            <a:pPr marL="0" indent="0" fontAlgn="ctr">
              <a:lnSpc>
                <a:spcPct val="100000"/>
              </a:lnSpc>
              <a:buNone/>
            </a:pPr>
            <a:endParaRPr lang="en-US" altLang="zh-CN" sz="1200" kern="0" dirty="0">
              <a:latin typeface="Huawei Sans" panose="020C0503030203020204" pitchFamily="34" charset="0"/>
            </a:endParaRPr>
          </a:p>
          <a:p>
            <a:pPr marL="0" indent="0" fontAlgn="ctr">
              <a:lnSpc>
                <a:spcPct val="100000"/>
              </a:lnSpc>
              <a:buNone/>
            </a:pPr>
            <a:r>
              <a:rPr lang="en-US" sz="1200" dirty="0">
                <a:latin typeface="Huawei Sans" panose="020C0503030203020204" pitchFamily="34" charset="0"/>
              </a:rPr>
              <a:t>    except:</a:t>
            </a:r>
          </a:p>
          <a:p>
            <a:pPr marL="0" indent="0" fontAlgn="ctr">
              <a:lnSpc>
                <a:spcPct val="100000"/>
              </a:lnSpc>
              <a:buNone/>
            </a:pPr>
            <a:r>
              <a:rPr lang="en-US" sz="1200" dirty="0">
                <a:latin typeface="Huawei Sans" panose="020C0503030203020204" pitchFamily="34" charset="0"/>
              </a:rPr>
              <a:t>        </a:t>
            </a:r>
            <a:r>
              <a:rPr lang="en-US" sz="1200" dirty="0" err="1">
                <a:latin typeface="Huawei Sans" panose="020C0503030203020204" pitchFamily="34" charset="0"/>
              </a:rPr>
              <a:t>errinfo</a:t>
            </a:r>
            <a:r>
              <a:rPr lang="en-US" sz="1200" dirty="0">
                <a:latin typeface="Huawei Sans" panose="020C0503030203020204" pitchFamily="34" charset="0"/>
              </a:rPr>
              <a:t> = </a:t>
            </a:r>
            <a:r>
              <a:rPr lang="en-US" sz="1200" dirty="0" err="1">
                <a:latin typeface="Huawei Sans" panose="020C0503030203020204" pitchFamily="34" charset="0"/>
              </a:rPr>
              <a:t>traceback.format_exc</a:t>
            </a:r>
            <a:r>
              <a:rPr lang="en-US" sz="1200" dirty="0">
                <a:latin typeface="Huawei Sans" panose="020C0503030203020204" pitchFamily="34" charset="0"/>
              </a:rPr>
              <a:t>()</a:t>
            </a:r>
          </a:p>
          <a:p>
            <a:pPr marL="0" indent="0" fontAlgn="ctr">
              <a:lnSpc>
                <a:spcPct val="100000"/>
              </a:lnSpc>
              <a:buNone/>
            </a:pPr>
            <a:r>
              <a:rPr lang="en-US" sz="1200" dirty="0">
                <a:latin typeface="Huawei Sans" panose="020C0503030203020204" pitchFamily="34" charset="0"/>
              </a:rPr>
              <a:t>        print(</a:t>
            </a:r>
            <a:r>
              <a:rPr lang="en-US" sz="1200" dirty="0" err="1">
                <a:latin typeface="Huawei Sans" panose="020C0503030203020204" pitchFamily="34" charset="0"/>
              </a:rPr>
              <a:t>errinfo</a:t>
            </a:r>
            <a:r>
              <a:rPr lang="en-US" sz="1200" dirty="0">
                <a:latin typeface="Huawei Sans" panose="020C0503030203020204" pitchFamily="34" charset="0"/>
              </a:rPr>
              <a:t>)</a:t>
            </a:r>
          </a:p>
          <a:p>
            <a:pPr marL="0" indent="0" fontAlgn="ctr">
              <a:lnSpc>
                <a:spcPct val="100000"/>
              </a:lnSpc>
              <a:buNone/>
            </a:pPr>
            <a:r>
              <a:rPr lang="en-US" sz="1200" dirty="0">
                <a:latin typeface="Huawei Sans" panose="020C0503030203020204" pitchFamily="34" charset="0"/>
              </a:rPr>
              <a:t>        return</a:t>
            </a:r>
          </a:p>
          <a:p>
            <a:pPr marL="0" indent="0" fontAlgn="ctr">
              <a:lnSpc>
                <a:spcPct val="100000"/>
              </a:lnSpc>
              <a:buNone/>
            </a:pPr>
            <a:endParaRPr lang="en-US" altLang="zh-CN" sz="1200" kern="0" dirty="0">
              <a:latin typeface="Huawei Sans" panose="020C0503030203020204" pitchFamily="34" charset="0"/>
            </a:endParaRPr>
          </a:p>
          <a:p>
            <a:pPr marL="0" indent="0" fontAlgn="ctr">
              <a:lnSpc>
                <a:spcPct val="100000"/>
              </a:lnSpc>
              <a:buNone/>
            </a:pPr>
            <a:r>
              <a:rPr lang="en-US" sz="1200" dirty="0">
                <a:latin typeface="Huawei Sans" panose="020C0503030203020204" pitchFamily="34" charset="0"/>
              </a:rPr>
              <a:t>if __name__ == "__main__":</a:t>
            </a:r>
          </a:p>
          <a:p>
            <a:pPr marL="0" indent="0" fontAlgn="ctr">
              <a:lnSpc>
                <a:spcPct val="100000"/>
              </a:lnSpc>
              <a:buNone/>
            </a:pPr>
            <a:r>
              <a:rPr lang="en-US" sz="1200" dirty="0">
                <a:latin typeface="Huawei Sans" panose="020C0503030203020204" pitchFamily="34" charset="0"/>
              </a:rPr>
              <a:t>    main()</a:t>
            </a:r>
          </a:p>
        </p:txBody>
      </p:sp>
      <p:sp>
        <p:nvSpPr>
          <p:cNvPr id="4" name="文本框 3"/>
          <p:cNvSpPr txBox="1"/>
          <p:nvPr/>
        </p:nvSpPr>
        <p:spPr>
          <a:xfrm>
            <a:off x="6921661" y="1233488"/>
            <a:ext cx="4824252" cy="3693319"/>
          </a:xfrm>
          <a:prstGeom prst="rect">
            <a:avLst/>
          </a:prstGeom>
          <a:noFill/>
        </p:spPr>
        <p:txBody>
          <a:bodyPr wrap="square" rtlCol="0">
            <a:spAutoFit/>
          </a:bodyPr>
          <a:lstStyle/>
          <a:p>
            <a:pPr marL="285750" indent="-285750" fontAlgn="ctr">
              <a:lnSpc>
                <a:spcPct val="140000"/>
              </a:lnSpc>
              <a:spcBef>
                <a:spcPts val="600"/>
              </a:spcBef>
              <a:buSzPct val="70000"/>
              <a:buFont typeface="Wingdings" panose="05000000000000000000" pitchFamily="2" charset="2"/>
              <a:buChar char="l"/>
            </a:pPr>
            <a:r>
              <a:rPr lang="en-US" sz="1600" dirty="0">
                <a:latin typeface="Huawei Sans" panose="020C0503030203020204" pitchFamily="34" charset="0"/>
              </a:rPr>
              <a:t>You can invoke the method compiled based on the RESTful API in the </a:t>
            </a:r>
            <a:r>
              <a:rPr lang="en-US" altLang="zh-CN" sz="1600" dirty="0">
                <a:latin typeface="Huawei Sans" panose="020C0503030203020204" pitchFamily="34" charset="0"/>
              </a:rPr>
              <a:t>main() method</a:t>
            </a:r>
            <a:r>
              <a:rPr lang="en-US" sz="1600" dirty="0">
                <a:latin typeface="Huawei Sans" panose="020C0503030203020204" pitchFamily="34" charset="0"/>
              </a:rPr>
              <a:t>, for example, the </a:t>
            </a:r>
            <a:r>
              <a:rPr lang="en-US" sz="1600" dirty="0" err="1">
                <a:latin typeface="Huawei Sans" panose="020C0503030203020204" pitchFamily="34" charset="0"/>
              </a:rPr>
              <a:t>get_startup_info</a:t>
            </a:r>
            <a:r>
              <a:rPr lang="en-US" sz="1600" dirty="0">
                <a:latin typeface="Huawei Sans" panose="020C0503030203020204" pitchFamily="34" charset="0"/>
              </a:rPr>
              <a:t> method in this document, to complete the desired function.</a:t>
            </a:r>
            <a:endParaRPr lang="en-US" altLang="zh-CN" sz="1600" dirty="0">
              <a:latin typeface="Huawei Sans" panose="020C0503030203020204" pitchFamily="34" charset="0"/>
            </a:endParaRPr>
          </a:p>
          <a:p>
            <a:pPr marL="285750" indent="-285750" fontAlgn="ctr">
              <a:lnSpc>
                <a:spcPct val="140000"/>
              </a:lnSpc>
              <a:spcBef>
                <a:spcPts val="600"/>
              </a:spcBef>
              <a:buSzPct val="70000"/>
              <a:buFont typeface="Wingdings" panose="05000000000000000000" pitchFamily="2" charset="2"/>
              <a:buChar char="l"/>
            </a:pPr>
            <a:r>
              <a:rPr lang="en-US" sz="1600" dirty="0">
                <a:latin typeface="Huawei Sans" panose="020C0503030203020204" pitchFamily="34" charset="0"/>
              </a:rPr>
              <a:t>The main() method can flexibly implement various management functions of a network device by using </a:t>
            </a:r>
            <a:r>
              <a:rPr lang="en-US" altLang="zh-CN" sz="1600" dirty="0">
                <a:latin typeface="Huawei Sans" panose="020C0503030203020204" pitchFamily="34" charset="0"/>
              </a:rPr>
              <a:t>various RESTful APIs and </a:t>
            </a:r>
            <a:r>
              <a:rPr lang="en-US" sz="1600" dirty="0">
                <a:latin typeface="Huawei Sans" panose="020C0503030203020204" pitchFamily="34" charset="0"/>
              </a:rPr>
              <a:t>structures of Python such as loops and if-else.</a:t>
            </a:r>
            <a:endParaRPr lang="en-US" altLang="zh-CN" sz="1600" dirty="0">
              <a:latin typeface="Huawei Sans" panose="020C0503030203020204" pitchFamily="34" charset="0"/>
            </a:endParaRPr>
          </a:p>
          <a:p>
            <a:pPr marL="285750" indent="-285750" fontAlgn="ctr">
              <a:lnSpc>
                <a:spcPct val="140000"/>
              </a:lnSpc>
              <a:spcBef>
                <a:spcPts val="600"/>
              </a:spcBef>
              <a:buSzPct val="70000"/>
              <a:buFont typeface="Wingdings" panose="05000000000000000000" pitchFamily="2" charset="2"/>
              <a:buChar char="l"/>
            </a:pPr>
            <a:r>
              <a:rPr lang="en-US" sz="1600" dirty="0">
                <a:latin typeface="Huawei Sans" panose="020C0503030203020204" pitchFamily="34" charset="0"/>
              </a:rPr>
              <a:t>The last line of the script indicates that the main() method is executed. </a:t>
            </a:r>
          </a:p>
        </p:txBody>
      </p:sp>
    </p:spTree>
    <p:extLst>
      <p:ext uri="{BB962C8B-B14F-4D97-AF65-F5344CB8AC3E}">
        <p14:creationId xmlns:p14="http://schemas.microsoft.com/office/powerpoint/2010/main" val="3461515844"/>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p:txBody>
          <a:bodyPr/>
          <a:lstStyle/>
          <a:p>
            <a:r>
              <a:rPr lang="en-US"/>
              <a:t>Description: </a:t>
            </a:r>
            <a:r>
              <a:rPr lang="en-US" altLang="zh-CN"/>
              <a:t>A network administrator compiles a Python script and uploads the script to a network device to obtain CPU information by using the OPS function of the device. </a:t>
            </a:r>
            <a:r>
              <a:rPr lang="en-US"/>
              <a:t>The networking is as follows.</a:t>
            </a:r>
          </a:p>
        </p:txBody>
      </p:sp>
      <p:sp>
        <p:nvSpPr>
          <p:cNvPr id="2" name="标题 1"/>
          <p:cNvSpPr>
            <a:spLocks noGrp="1"/>
          </p:cNvSpPr>
          <p:nvPr>
            <p:ph type="title"/>
          </p:nvPr>
        </p:nvSpPr>
        <p:spPr/>
        <p:txBody>
          <a:bodyPr/>
          <a:lstStyle/>
          <a:p>
            <a:r>
              <a:rPr lang="en-US"/>
              <a:t>Case: Obtaining CPU Information of a Device</a:t>
            </a:r>
            <a:endParaRPr lang="en-US" dirty="0"/>
          </a:p>
        </p:txBody>
      </p:sp>
      <p:grpSp>
        <p:nvGrpSpPr>
          <p:cNvPr id="17" name="组合 16"/>
          <p:cNvGrpSpPr/>
          <p:nvPr/>
        </p:nvGrpSpPr>
        <p:grpSpPr>
          <a:xfrm>
            <a:off x="1829823" y="3090568"/>
            <a:ext cx="7775135" cy="1870730"/>
            <a:chOff x="2339104" y="3483317"/>
            <a:chExt cx="7775135" cy="1870730"/>
          </a:xfrm>
        </p:grpSpPr>
        <p:grpSp>
          <p:nvGrpSpPr>
            <p:cNvPr id="11" name="组合 10"/>
            <p:cNvGrpSpPr/>
            <p:nvPr/>
          </p:nvGrpSpPr>
          <p:grpSpPr>
            <a:xfrm>
              <a:off x="2617916" y="3716338"/>
              <a:ext cx="7357429" cy="910710"/>
              <a:chOff x="2097055" y="3224847"/>
              <a:chExt cx="7357429" cy="910710"/>
            </a:xfrm>
          </p:grpSpPr>
          <p:pic>
            <p:nvPicPr>
              <p:cNvPr id="6" name="图片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356923" y="3235557"/>
                <a:ext cx="1097561" cy="900000"/>
              </a:xfrm>
              <a:prstGeom prst="rect">
                <a:avLst/>
              </a:prstGeom>
            </p:spPr>
          </p:pic>
          <p:pic>
            <p:nvPicPr>
              <p:cNvPr id="8" name="图片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097055" y="3224847"/>
                <a:ext cx="1097561" cy="900000"/>
              </a:xfrm>
              <a:prstGeom prst="rect">
                <a:avLst/>
              </a:prstGeom>
            </p:spPr>
          </p:pic>
          <p:cxnSp>
            <p:nvCxnSpPr>
              <p:cNvPr id="10" name="直接连接符 9"/>
              <p:cNvCxnSpPr>
                <a:endCxn id="6" idx="1"/>
              </p:cNvCxnSpPr>
              <p:nvPr/>
            </p:nvCxnSpPr>
            <p:spPr>
              <a:xfrm>
                <a:off x="3032567" y="3685557"/>
                <a:ext cx="5324356" cy="0"/>
              </a:xfrm>
              <a:prstGeom prst="line">
                <a:avLst/>
              </a:prstGeom>
              <a:ln w="19050">
                <a:solidFill>
                  <a:srgbClr val="1163AB"/>
                </a:solidFill>
              </a:ln>
            </p:spPr>
            <p:style>
              <a:lnRef idx="1">
                <a:schemeClr val="accent1"/>
              </a:lnRef>
              <a:fillRef idx="0">
                <a:schemeClr val="accent1"/>
              </a:fillRef>
              <a:effectRef idx="0">
                <a:schemeClr val="accent1"/>
              </a:effectRef>
              <a:fontRef idx="minor">
                <a:schemeClr val="tx1"/>
              </a:fontRef>
            </p:style>
          </p:cxnSp>
        </p:grpSp>
        <p:sp>
          <p:nvSpPr>
            <p:cNvPr id="12" name="文本框 11"/>
            <p:cNvSpPr txBox="1"/>
            <p:nvPr/>
          </p:nvSpPr>
          <p:spPr>
            <a:xfrm>
              <a:off x="2339104" y="4707716"/>
              <a:ext cx="1655184" cy="646331"/>
            </a:xfrm>
            <a:prstGeom prst="rect">
              <a:avLst/>
            </a:prstGeom>
            <a:noFill/>
          </p:spPr>
          <p:txBody>
            <a:bodyPr wrap="square" rtlCol="0">
              <a:spAutoFit/>
            </a:bodyPr>
            <a:lstStyle/>
            <a:p>
              <a:pPr algn="ctr" fontAlgn="ctr"/>
              <a:r>
                <a:rPr lang="en-US" dirty="0">
                  <a:solidFill>
                    <a:srgbClr val="0070C0"/>
                  </a:solidFill>
                  <a:latin typeface="Huawei Sans" panose="020C0503030203020204" pitchFamily="34" charset="0"/>
                </a:rPr>
                <a:t>Network administrator</a:t>
              </a:r>
            </a:p>
          </p:txBody>
        </p:sp>
        <p:sp>
          <p:nvSpPr>
            <p:cNvPr id="13" name="文本框 12"/>
            <p:cNvSpPr txBox="1"/>
            <p:nvPr/>
          </p:nvSpPr>
          <p:spPr>
            <a:xfrm>
              <a:off x="8738889" y="4707715"/>
              <a:ext cx="1375350" cy="646331"/>
            </a:xfrm>
            <a:prstGeom prst="rect">
              <a:avLst/>
            </a:prstGeom>
            <a:noFill/>
          </p:spPr>
          <p:txBody>
            <a:bodyPr wrap="square" rtlCol="0">
              <a:spAutoFit/>
            </a:bodyPr>
            <a:lstStyle/>
            <a:p>
              <a:pPr algn="ctr" fontAlgn="ctr"/>
              <a:r>
                <a:rPr lang="en-US" dirty="0">
                  <a:solidFill>
                    <a:srgbClr val="0070C0"/>
                  </a:solidFill>
                  <a:latin typeface="Huawei Sans" panose="020C0503030203020204" pitchFamily="34" charset="0"/>
                </a:rPr>
                <a:t>Network device</a:t>
              </a:r>
            </a:p>
          </p:txBody>
        </p:sp>
        <p:sp>
          <p:nvSpPr>
            <p:cNvPr id="14" name="文本框 13"/>
            <p:cNvSpPr txBox="1"/>
            <p:nvPr/>
          </p:nvSpPr>
          <p:spPr>
            <a:xfrm>
              <a:off x="7083705" y="3483317"/>
              <a:ext cx="1794079" cy="732508"/>
            </a:xfrm>
            <a:prstGeom prst="rect">
              <a:avLst/>
            </a:prstGeom>
            <a:noFill/>
          </p:spPr>
          <p:txBody>
            <a:bodyPr wrap="square" rtlCol="0">
              <a:spAutoFit/>
            </a:bodyPr>
            <a:lstStyle/>
            <a:p>
              <a:pPr algn="r" fontAlgn="ctr">
                <a:lnSpc>
                  <a:spcPct val="130000"/>
                </a:lnSpc>
              </a:pPr>
              <a:r>
                <a:rPr lang="en-US" sz="1600" dirty="0">
                  <a:latin typeface="Huawei Sans" panose="020C0503030203020204" pitchFamily="34" charset="0"/>
                </a:rPr>
                <a:t>GE1/0/0</a:t>
              </a:r>
            </a:p>
            <a:p>
              <a:pPr algn="r" fontAlgn="ctr">
                <a:lnSpc>
                  <a:spcPct val="130000"/>
                </a:lnSpc>
              </a:pPr>
              <a:r>
                <a:rPr lang="en-US" sz="1600" dirty="0">
                  <a:latin typeface="Huawei Sans" panose="020C0503030203020204" pitchFamily="34" charset="0"/>
                </a:rPr>
                <a:t>192.168.56.100</a:t>
              </a:r>
              <a:endParaRPr lang="en-US" altLang="zh-CN" sz="1600" dirty="0">
                <a:latin typeface="Huawei Sans" panose="020C0503030203020204" pitchFamily="34" charset="0"/>
              </a:endParaRPr>
            </a:p>
          </p:txBody>
        </p:sp>
        <p:sp>
          <p:nvSpPr>
            <p:cNvPr id="15" name="文本框 14"/>
            <p:cNvSpPr txBox="1"/>
            <p:nvPr/>
          </p:nvSpPr>
          <p:spPr>
            <a:xfrm>
              <a:off x="3744407" y="4200215"/>
              <a:ext cx="1429478" cy="412421"/>
            </a:xfrm>
            <a:prstGeom prst="rect">
              <a:avLst/>
            </a:prstGeom>
            <a:noFill/>
          </p:spPr>
          <p:txBody>
            <a:bodyPr wrap="square" rtlCol="0">
              <a:spAutoFit/>
            </a:bodyPr>
            <a:lstStyle/>
            <a:p>
              <a:pPr fontAlgn="ctr">
                <a:lnSpc>
                  <a:spcPct val="130000"/>
                </a:lnSpc>
              </a:pPr>
              <a:r>
                <a:rPr lang="en-US" sz="1600" dirty="0">
                  <a:latin typeface="Huawei Sans" panose="020C0503030203020204" pitchFamily="34" charset="0"/>
                </a:rPr>
                <a:t>192.168.56.1</a:t>
              </a:r>
              <a:endParaRPr lang="en-US" altLang="zh-CN" sz="1600" dirty="0">
                <a:latin typeface="Huawei Sans" panose="020C0503030203020204" pitchFamily="34" charset="0"/>
              </a:endParaRPr>
            </a:p>
          </p:txBody>
        </p:sp>
        <p:sp>
          <p:nvSpPr>
            <p:cNvPr id="16" name="文本框 15">
              <a:extLst>
                <a:ext uri="{FF2B5EF4-FFF2-40B4-BE49-F238E27FC236}">
                  <a16:creationId xmlns="" xmlns:a16="http://schemas.microsoft.com/office/drawing/2014/main" id="{B885BED1-0EC0-435F-AECC-01CB43FD768C}"/>
                </a:ext>
              </a:extLst>
            </p:cNvPr>
            <p:cNvSpPr txBox="1"/>
            <p:nvPr/>
          </p:nvSpPr>
          <p:spPr>
            <a:xfrm>
              <a:off x="3751057" y="3724258"/>
              <a:ext cx="1404552" cy="338554"/>
            </a:xfrm>
            <a:prstGeom prst="rect">
              <a:avLst/>
            </a:prstGeom>
            <a:solidFill>
              <a:srgbClr val="00B0F0"/>
            </a:solidFill>
          </p:spPr>
          <p:txBody>
            <a:bodyPr wrap="none" rtlCol="0">
              <a:spAutoFit/>
            </a:bodyPr>
            <a:lstStyle/>
            <a:p>
              <a:pPr algn="ctr" fontAlgn="ctr"/>
              <a:r>
                <a:rPr lang="en-US" sz="1600" dirty="0">
                  <a:solidFill>
                    <a:schemeClr val="bg1"/>
                  </a:solidFill>
                  <a:latin typeface="Huawei Sans" panose="020C0503030203020204" pitchFamily="34" charset="0"/>
                </a:rPr>
                <a:t>Python script</a:t>
              </a:r>
            </a:p>
          </p:txBody>
        </p:sp>
      </p:grpSp>
    </p:spTree>
    <p:extLst>
      <p:ext uri="{BB962C8B-B14F-4D97-AF65-F5344CB8AC3E}">
        <p14:creationId xmlns:p14="http://schemas.microsoft.com/office/powerpoint/2010/main" val="2478409210"/>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a:t>Compiling a Python Script (1)</a:t>
            </a:r>
            <a:endParaRPr lang="en-US" altLang="zh-CN" dirty="0"/>
          </a:p>
        </p:txBody>
      </p:sp>
      <p:sp>
        <p:nvSpPr>
          <p:cNvPr id="3" name="文本占位符 2"/>
          <p:cNvSpPr>
            <a:spLocks noGrp="1"/>
          </p:cNvSpPr>
          <p:nvPr>
            <p:ph type="body" sz="quarter" idx="4294967295"/>
          </p:nvPr>
        </p:nvSpPr>
        <p:spPr>
          <a:xfrm>
            <a:off x="463591" y="1268784"/>
            <a:ext cx="11306175" cy="4679950"/>
          </a:xfrm>
        </p:spPr>
        <p:txBody>
          <a:bodyPr/>
          <a:lstStyle/>
          <a:p>
            <a:pPr algn="l" fontAlgn="ctr"/>
            <a:r>
              <a:rPr lang="en-US" sz="1800" dirty="0">
                <a:latin typeface="Huawei Sans" panose="020C0503030203020204" pitchFamily="34" charset="0"/>
              </a:rPr>
              <a:t>Based on the function of obtaining device CPU information to be implemented, obtain the URI, request message, and response message by referring to the </a:t>
            </a:r>
            <a:r>
              <a:rPr lang="en-US" sz="1800" i="1" dirty="0">
                <a:latin typeface="Huawei Sans" panose="020C0503030203020204" pitchFamily="34" charset="0"/>
              </a:rPr>
              <a:t>RESTful API Reference</a:t>
            </a:r>
            <a:r>
              <a:rPr lang="en-US" sz="1800" dirty="0">
                <a:latin typeface="Huawei Sans" panose="020C0503030203020204" pitchFamily="34" charset="0"/>
              </a:rPr>
              <a:t>. The result is as follows.</a:t>
            </a:r>
            <a:endParaRPr lang="en-US" altLang="zh-CN" sz="1800" dirty="0">
              <a:latin typeface="Huawei Sans" panose="020C0503030203020204" pitchFamily="34" charset="0"/>
            </a:endParaRPr>
          </a:p>
        </p:txBody>
      </p:sp>
      <p:sp>
        <p:nvSpPr>
          <p:cNvPr id="19" name="文本框 18"/>
          <p:cNvSpPr txBox="1"/>
          <p:nvPr/>
        </p:nvSpPr>
        <p:spPr>
          <a:xfrm>
            <a:off x="752284" y="2149483"/>
            <a:ext cx="2574897" cy="338554"/>
          </a:xfrm>
          <a:prstGeom prst="rect">
            <a:avLst/>
          </a:prstGeom>
          <a:noFill/>
        </p:spPr>
        <p:txBody>
          <a:bodyPr wrap="square" rtlCol="0">
            <a:spAutoFit/>
          </a:bodyPr>
          <a:lstStyle/>
          <a:p>
            <a:pPr fontAlgn="ctr"/>
            <a:r>
              <a:rPr lang="en-US" sz="1600" dirty="0">
                <a:solidFill>
                  <a:srgbClr val="EC7061"/>
                </a:solidFill>
                <a:latin typeface="Huawei Sans" panose="020C0503030203020204" pitchFamily="34" charset="0"/>
              </a:rPr>
              <a:t>URI information:</a:t>
            </a:r>
          </a:p>
        </p:txBody>
      </p:sp>
      <p:sp>
        <p:nvSpPr>
          <p:cNvPr id="20" name="文本框 19"/>
          <p:cNvSpPr txBox="1"/>
          <p:nvPr/>
        </p:nvSpPr>
        <p:spPr>
          <a:xfrm>
            <a:off x="773799" y="3608759"/>
            <a:ext cx="2248582" cy="338554"/>
          </a:xfrm>
          <a:prstGeom prst="rect">
            <a:avLst/>
          </a:prstGeom>
          <a:noFill/>
        </p:spPr>
        <p:txBody>
          <a:bodyPr wrap="square" rtlCol="0">
            <a:spAutoFit/>
          </a:bodyPr>
          <a:lstStyle/>
          <a:p>
            <a:pPr fontAlgn="ctr"/>
            <a:r>
              <a:rPr lang="en-US" sz="1600" dirty="0">
                <a:solidFill>
                  <a:srgbClr val="EC7061"/>
                </a:solidFill>
                <a:latin typeface="Huawei Sans" panose="020C0503030203020204" pitchFamily="34" charset="0"/>
              </a:rPr>
              <a:t>Request message:</a:t>
            </a:r>
          </a:p>
        </p:txBody>
      </p:sp>
      <p:sp>
        <p:nvSpPr>
          <p:cNvPr id="21" name="文本框 20"/>
          <p:cNvSpPr txBox="1"/>
          <p:nvPr/>
        </p:nvSpPr>
        <p:spPr>
          <a:xfrm>
            <a:off x="6116679" y="3608759"/>
            <a:ext cx="2276488" cy="338554"/>
          </a:xfrm>
          <a:prstGeom prst="rect">
            <a:avLst/>
          </a:prstGeom>
          <a:noFill/>
        </p:spPr>
        <p:txBody>
          <a:bodyPr wrap="square" rtlCol="0">
            <a:spAutoFit/>
          </a:bodyPr>
          <a:lstStyle/>
          <a:p>
            <a:pPr fontAlgn="ctr"/>
            <a:r>
              <a:rPr lang="en-US" sz="1600" dirty="0">
                <a:solidFill>
                  <a:srgbClr val="EC7061"/>
                </a:solidFill>
                <a:latin typeface="Huawei Sans" panose="020C0503030203020204" pitchFamily="34" charset="0"/>
              </a:rPr>
              <a:t>Response message:</a:t>
            </a:r>
          </a:p>
        </p:txBody>
      </p:sp>
      <p:graphicFrame>
        <p:nvGraphicFramePr>
          <p:cNvPr id="10" name="表格 9"/>
          <p:cNvGraphicFramePr>
            <a:graphicFrameLocks noGrp="1"/>
          </p:cNvGraphicFramePr>
          <p:nvPr/>
        </p:nvGraphicFramePr>
        <p:xfrm>
          <a:off x="839048" y="2610300"/>
          <a:ext cx="10919003" cy="727157"/>
        </p:xfrm>
        <a:graphic>
          <a:graphicData uri="http://schemas.openxmlformats.org/drawingml/2006/table">
            <a:tbl>
              <a:tblPr/>
              <a:tblGrid>
                <a:gridCol w="2738008">
                  <a:extLst>
                    <a:ext uri="{9D8B030D-6E8A-4147-A177-3AD203B41FA5}">
                      <a16:colId xmlns="" xmlns:a16="http://schemas.microsoft.com/office/drawing/2014/main" val="20000"/>
                    </a:ext>
                  </a:extLst>
                </a:gridCol>
                <a:gridCol w="3841305">
                  <a:extLst>
                    <a:ext uri="{9D8B030D-6E8A-4147-A177-3AD203B41FA5}">
                      <a16:colId xmlns="" xmlns:a16="http://schemas.microsoft.com/office/drawing/2014/main" val="20001"/>
                    </a:ext>
                  </a:extLst>
                </a:gridCol>
                <a:gridCol w="4339690">
                  <a:extLst>
                    <a:ext uri="{9D8B030D-6E8A-4147-A177-3AD203B41FA5}">
                      <a16:colId xmlns="" xmlns:a16="http://schemas.microsoft.com/office/drawing/2014/main" val="20002"/>
                    </a:ext>
                  </a:extLst>
                </a:gridCol>
              </a:tblGrid>
              <a:tr h="382011">
                <a:tc>
                  <a:txBody>
                    <a:bodyPr/>
                    <a:lstStyle/>
                    <a:p>
                      <a:pPr algn="ctr">
                        <a:lnSpc>
                          <a:spcPct val="100000"/>
                        </a:lnSpc>
                      </a:pPr>
                      <a:r>
                        <a:rPr lang="en-US" altLang="zh-CN" sz="1400" b="1" dirty="0">
                          <a:solidFill>
                            <a:schemeClr val="bg1"/>
                          </a:solidFill>
                          <a:effectLst/>
                          <a:latin typeface="Huawei Sans" panose="020C0503030203020204" pitchFamily="34" charset="0"/>
                          <a:ea typeface="方正兰亭黑简体" panose="02000000000000000000" pitchFamily="2" charset="-122"/>
                          <a:sym typeface="Huawei Sans" panose="020C0503030203020204" pitchFamily="34" charset="0"/>
                        </a:rPr>
                        <a:t>Operation</a:t>
                      </a:r>
                      <a:endParaRPr lang="zh-CN" altLang="en-US" sz="1400" b="1" dirty="0">
                        <a:solidFill>
                          <a:schemeClr val="bg1"/>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72000" marR="72000" marT="36000" marB="36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00B0F0"/>
                    </a:solidFill>
                  </a:tcPr>
                </a:tc>
                <a:tc>
                  <a:txBody>
                    <a:bodyPr/>
                    <a:lstStyle/>
                    <a:p>
                      <a:pPr algn="ctr">
                        <a:lnSpc>
                          <a:spcPct val="100000"/>
                        </a:lnSpc>
                      </a:pPr>
                      <a:r>
                        <a:rPr lang="en-US" altLang="zh-CN" sz="1400" b="1" dirty="0">
                          <a:solidFill>
                            <a:schemeClr val="bg1"/>
                          </a:solidFill>
                          <a:effectLst/>
                          <a:latin typeface="Huawei Sans" panose="020C0503030203020204" pitchFamily="34" charset="0"/>
                          <a:ea typeface="方正兰亭黑简体" panose="02000000000000000000" pitchFamily="2" charset="-122"/>
                          <a:sym typeface="Huawei Sans" panose="020C0503030203020204" pitchFamily="34" charset="0"/>
                        </a:rPr>
                        <a:t>URI</a:t>
                      </a:r>
                      <a:r>
                        <a:rPr lang="en-US" altLang="zh-CN" sz="1400" b="1" baseline="0" dirty="0">
                          <a:solidFill>
                            <a:schemeClr val="bg1"/>
                          </a:solidFill>
                          <a:effectLst/>
                          <a:latin typeface="Huawei Sans" panose="020C0503030203020204" pitchFamily="34" charset="0"/>
                          <a:ea typeface="方正兰亭黑简体" panose="02000000000000000000" pitchFamily="2" charset="-122"/>
                          <a:sym typeface="Huawei Sans" panose="020C0503030203020204" pitchFamily="34" charset="0"/>
                        </a:rPr>
                        <a:t> </a:t>
                      </a:r>
                      <a:endParaRPr lang="zh-CN" altLang="en-US" sz="1400" b="1" dirty="0">
                        <a:solidFill>
                          <a:schemeClr val="bg1"/>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72000" marR="72000" marT="36000" marB="36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00B0F0"/>
                    </a:solidFill>
                  </a:tcPr>
                </a:tc>
                <a:tc>
                  <a:txBody>
                    <a:bodyPr/>
                    <a:lstStyle/>
                    <a:p>
                      <a:pPr algn="ctr">
                        <a:lnSpc>
                          <a:spcPct val="100000"/>
                        </a:lnSpc>
                      </a:pPr>
                      <a:r>
                        <a:rPr lang="en-US" altLang="zh-CN" sz="1400" b="1" dirty="0">
                          <a:solidFill>
                            <a:schemeClr val="bg1"/>
                          </a:solidFill>
                          <a:effectLst/>
                          <a:latin typeface="Huawei Sans" panose="020C0503030203020204" pitchFamily="34" charset="0"/>
                          <a:ea typeface="方正兰亭黑简体" panose="02000000000000000000" pitchFamily="2" charset="-122"/>
                          <a:sym typeface="Huawei Sans" panose="020C0503030203020204" pitchFamily="34" charset="0"/>
                        </a:rPr>
                        <a:t>Description</a:t>
                      </a:r>
                      <a:endParaRPr lang="zh-CN" altLang="en-US" sz="1400" b="1" dirty="0">
                        <a:solidFill>
                          <a:schemeClr val="bg1"/>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72000" marR="72000" marT="36000" marB="36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00B0F0"/>
                    </a:solidFill>
                  </a:tcPr>
                </a:tc>
                <a:extLst>
                  <a:ext uri="{0D108BD9-81ED-4DB2-BD59-A6C34878D82A}">
                    <a16:rowId xmlns="" xmlns:a16="http://schemas.microsoft.com/office/drawing/2014/main" val="10000"/>
                  </a:ext>
                </a:extLst>
              </a:tr>
              <a:tr h="345146">
                <a:tc>
                  <a:txBody>
                    <a:bodyPr/>
                    <a:lstStyle/>
                    <a:p>
                      <a:pPr algn="ctr">
                        <a:lnSpc>
                          <a:spcPct val="100000"/>
                        </a:lnSpc>
                      </a:pPr>
                      <a:r>
                        <a:rPr lang="en-US" sz="1200" dirty="0">
                          <a:effectLst/>
                          <a:latin typeface="Huawei Sans" panose="020C0503030203020204" pitchFamily="34" charset="0"/>
                          <a:ea typeface="方正兰亭黑简体" panose="02000000000000000000" pitchFamily="2" charset="-122"/>
                          <a:sym typeface="Huawei Sans" panose="020C0503030203020204" pitchFamily="34" charset="0"/>
                        </a:rPr>
                        <a:t>GET</a:t>
                      </a:r>
                    </a:p>
                  </a:txBody>
                  <a:tcPr marL="72000" marR="72000" marT="36000" marB="36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lnSpc>
                          <a:spcPct val="100000"/>
                        </a:lnSpc>
                      </a:pPr>
                      <a:r>
                        <a:rPr lang="en-US" altLang="zh-CN" sz="1200" dirty="0">
                          <a:effectLst/>
                          <a:latin typeface="Huawei Sans" panose="020C0503030203020204" pitchFamily="34" charset="0"/>
                          <a:ea typeface="方正兰亭黑简体" panose="02000000000000000000" pitchFamily="2" charset="-122"/>
                          <a:sym typeface="Huawei Sans" panose="020C0503030203020204" pitchFamily="34" charset="0"/>
                        </a:rPr>
                        <a:t>/</a:t>
                      </a:r>
                      <a:r>
                        <a:rPr lang="en-US" altLang="zh-CN" sz="1200" dirty="0" err="1">
                          <a:effectLst/>
                          <a:latin typeface="Huawei Sans" panose="020C0503030203020204" pitchFamily="34" charset="0"/>
                          <a:ea typeface="方正兰亭黑简体" panose="02000000000000000000" pitchFamily="2" charset="-122"/>
                          <a:sym typeface="Huawei Sans" panose="020C0503030203020204" pitchFamily="34" charset="0"/>
                        </a:rPr>
                        <a:t>devm</a:t>
                      </a:r>
                      <a:r>
                        <a:rPr lang="en-US" altLang="zh-CN" sz="1200" dirty="0">
                          <a:effectLst/>
                          <a:latin typeface="Huawei Sans" panose="020C0503030203020204" pitchFamily="34" charset="0"/>
                          <a:ea typeface="方正兰亭黑简体" panose="02000000000000000000" pitchFamily="2" charset="-122"/>
                          <a:sym typeface="Huawei Sans" panose="020C0503030203020204" pitchFamily="34" charset="0"/>
                        </a:rPr>
                        <a:t>/</a:t>
                      </a:r>
                      <a:r>
                        <a:rPr lang="en-US" altLang="zh-CN" sz="1200" dirty="0" err="1">
                          <a:effectLst/>
                          <a:latin typeface="Huawei Sans" panose="020C0503030203020204" pitchFamily="34" charset="0"/>
                          <a:ea typeface="方正兰亭黑简体" panose="02000000000000000000" pitchFamily="2" charset="-122"/>
                          <a:sym typeface="Huawei Sans" panose="020C0503030203020204" pitchFamily="34" charset="0"/>
                        </a:rPr>
                        <a:t>cpuInfos</a:t>
                      </a:r>
                      <a:r>
                        <a:rPr lang="en-US" altLang="zh-CN" sz="1200" dirty="0">
                          <a:effectLst/>
                          <a:latin typeface="Huawei Sans" panose="020C0503030203020204" pitchFamily="34" charset="0"/>
                          <a:ea typeface="方正兰亭黑简体" panose="02000000000000000000" pitchFamily="2" charset="-122"/>
                          <a:sym typeface="Huawei Sans" panose="020C0503030203020204" pitchFamily="34" charset="0"/>
                        </a:rPr>
                        <a:t>/</a:t>
                      </a:r>
                      <a:r>
                        <a:rPr lang="en-US" altLang="zh-CN" sz="1200" dirty="0" err="1">
                          <a:effectLst/>
                          <a:latin typeface="Huawei Sans" panose="020C0503030203020204" pitchFamily="34" charset="0"/>
                          <a:ea typeface="方正兰亭黑简体" panose="02000000000000000000" pitchFamily="2" charset="-122"/>
                          <a:sym typeface="Huawei Sans" panose="020C0503030203020204" pitchFamily="34" charset="0"/>
                        </a:rPr>
                        <a:t>cpuInfo</a:t>
                      </a:r>
                      <a:endParaRPr lang="zh-CN" altLang="en-US" sz="1200" dirty="0">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72000" marR="72000" marT="36000" marB="36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ctr">
                        <a:lnSpc>
                          <a:spcPct val="100000"/>
                        </a:lnSpc>
                      </a:pPr>
                      <a:r>
                        <a:rPr lang="en-US" altLang="zh-CN" sz="1200" dirty="0">
                          <a:effectLst/>
                          <a:latin typeface="Huawei Sans" panose="020C0503030203020204" pitchFamily="34" charset="0"/>
                          <a:ea typeface="方正兰亭黑简体" panose="02000000000000000000" pitchFamily="2" charset="-122"/>
                          <a:sym typeface="Huawei Sans" panose="020C0503030203020204" pitchFamily="34" charset="0"/>
                        </a:rPr>
                        <a:t>Query a board</a:t>
                      </a:r>
                      <a:r>
                        <a:rPr lang="en-US" altLang="zh-CN" sz="1200" dirty="0">
                          <a:effectLst/>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a:t>
                      </a:r>
                      <a:r>
                        <a:rPr lang="en-US" altLang="zh-CN" sz="1200" dirty="0">
                          <a:effectLst/>
                          <a:latin typeface="Huawei Sans" panose="020C0503030203020204" pitchFamily="34" charset="0"/>
                          <a:ea typeface="方正兰亭黑简体" panose="02000000000000000000" pitchFamily="2" charset="-122"/>
                          <a:sym typeface="Huawei Sans" panose="020C0503030203020204" pitchFamily="34" charset="0"/>
                        </a:rPr>
                        <a:t>s CPU usage</a:t>
                      </a:r>
                    </a:p>
                  </a:txBody>
                  <a:tcPr marL="72000" marR="72000" marT="36000" marB="36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extLst>
                  <a:ext uri="{0D108BD9-81ED-4DB2-BD59-A6C34878D82A}">
                    <a16:rowId xmlns="" xmlns:a16="http://schemas.microsoft.com/office/drawing/2014/main" val="10001"/>
                  </a:ext>
                </a:extLst>
              </a:tr>
            </a:tbl>
          </a:graphicData>
        </a:graphic>
      </p:graphicFrame>
      <p:sp>
        <p:nvSpPr>
          <p:cNvPr id="4" name="文本框 3"/>
          <p:cNvSpPr txBox="1"/>
          <p:nvPr/>
        </p:nvSpPr>
        <p:spPr>
          <a:xfrm>
            <a:off x="839049" y="4036218"/>
            <a:ext cx="4793655" cy="2092881"/>
          </a:xfrm>
          <a:prstGeom prst="rect">
            <a:avLst/>
          </a:prstGeom>
          <a:solidFill>
            <a:srgbClr val="F4FBFE"/>
          </a:solidFill>
          <a:ln>
            <a:solidFill>
              <a:srgbClr val="99DFF9"/>
            </a:solidFill>
          </a:ln>
        </p:spPr>
        <p:txBody>
          <a:bodyPr wrap="square" rtlCol="0">
            <a:spAutoFit/>
          </a:bodyPr>
          <a:lstStyle/>
          <a:p>
            <a:r>
              <a:rPr lang="en-US" altLang="zh-CN" sz="1400" dirty="0"/>
              <a:t>&lt;?xml version=‘1.0’  encoding=‘UTF-8’?&gt;</a:t>
            </a:r>
          </a:p>
          <a:p>
            <a:r>
              <a:rPr lang="en-US" altLang="zh-CN" sz="1400" dirty="0"/>
              <a:t>   &lt;</a:t>
            </a:r>
            <a:r>
              <a:rPr lang="en-US" altLang="zh-CN" sz="1400" dirty="0" err="1"/>
              <a:t>cpuInfo</a:t>
            </a:r>
            <a:r>
              <a:rPr lang="en-US" altLang="zh-CN" sz="1400" dirty="0"/>
              <a:t>&gt;</a:t>
            </a:r>
          </a:p>
          <a:p>
            <a:r>
              <a:rPr lang="en-US" altLang="zh-CN" sz="1400" dirty="0"/>
              <a:t>     &lt;position&gt;&lt;/position&gt;</a:t>
            </a:r>
          </a:p>
          <a:p>
            <a:r>
              <a:rPr lang="en-US" altLang="zh-CN" sz="1400" dirty="0"/>
              <a:t>     &lt;</a:t>
            </a:r>
            <a:r>
              <a:rPr lang="en-US" altLang="zh-CN" sz="1400" dirty="0" err="1"/>
              <a:t>entIndex</a:t>
            </a:r>
            <a:r>
              <a:rPr lang="en-US" altLang="zh-CN" sz="1400" dirty="0"/>
              <a:t>&gt;&lt;/</a:t>
            </a:r>
            <a:r>
              <a:rPr lang="en-US" altLang="zh-CN" sz="1400" dirty="0" err="1"/>
              <a:t>entIdex</a:t>
            </a:r>
            <a:r>
              <a:rPr lang="en-US" altLang="zh-CN" sz="1400" dirty="0"/>
              <a:t>&gt;</a:t>
            </a:r>
          </a:p>
          <a:p>
            <a:r>
              <a:rPr lang="en-US" altLang="zh-CN" sz="1400" dirty="0"/>
              <a:t>     &lt;</a:t>
            </a:r>
            <a:r>
              <a:rPr lang="en-US" altLang="zh-CN" sz="1400" dirty="0" err="1"/>
              <a:t>systemCpuUsage</a:t>
            </a:r>
            <a:r>
              <a:rPr lang="en-US" altLang="zh-CN" sz="1400" dirty="0"/>
              <a:t>&gt;&lt;/</a:t>
            </a:r>
            <a:r>
              <a:rPr lang="en-US" altLang="zh-CN" sz="1400" dirty="0" err="1"/>
              <a:t>systemCpuUsage</a:t>
            </a:r>
            <a:r>
              <a:rPr lang="en-US" altLang="zh-CN" sz="1400" dirty="0"/>
              <a:t>&gt;</a:t>
            </a:r>
          </a:p>
          <a:p>
            <a:r>
              <a:rPr lang="en-US" altLang="zh-CN" sz="1400" dirty="0"/>
              <a:t>     &lt;</a:t>
            </a:r>
            <a:r>
              <a:rPr lang="en-US" altLang="zh-CN" sz="1400" dirty="0" err="1"/>
              <a:t>ovloadThreshold</a:t>
            </a:r>
            <a:r>
              <a:rPr lang="en-US" altLang="zh-CN" sz="1400" dirty="0"/>
              <a:t>&gt;&lt;</a:t>
            </a:r>
            <a:r>
              <a:rPr lang="en-US" altLang="zh-CN" sz="1400" dirty="0" err="1"/>
              <a:t>ovloadTreshold</a:t>
            </a:r>
            <a:r>
              <a:rPr lang="en-US" altLang="zh-CN" sz="1400" dirty="0"/>
              <a:t>&gt;</a:t>
            </a:r>
          </a:p>
          <a:p>
            <a:r>
              <a:rPr lang="en-US" altLang="zh-CN" sz="1400" dirty="0"/>
              <a:t>     &lt;</a:t>
            </a:r>
            <a:r>
              <a:rPr lang="en-US" altLang="zh-CN" sz="1400" dirty="0" err="1"/>
              <a:t>unovloadThreshold</a:t>
            </a:r>
            <a:r>
              <a:rPr lang="en-US" altLang="zh-CN" sz="1400" dirty="0"/>
              <a:t>&gt;&lt;/</a:t>
            </a:r>
            <a:r>
              <a:rPr lang="en-US" altLang="zh-CN" sz="1400" dirty="0" err="1"/>
              <a:t>unovloadThreshold</a:t>
            </a:r>
            <a:r>
              <a:rPr lang="en-US" altLang="zh-CN" sz="1400" dirty="0"/>
              <a:t>&gt;</a:t>
            </a:r>
          </a:p>
          <a:p>
            <a:r>
              <a:rPr lang="en-US" altLang="zh-CN" sz="1400" dirty="0"/>
              <a:t>&lt;/</a:t>
            </a:r>
            <a:r>
              <a:rPr lang="en-US" altLang="zh-CN" sz="1400" dirty="0" err="1"/>
              <a:t>cpuInfo</a:t>
            </a:r>
            <a:r>
              <a:rPr lang="en-US" altLang="zh-CN" sz="1400" dirty="0"/>
              <a:t>&gt;</a:t>
            </a:r>
          </a:p>
          <a:p>
            <a:endParaRPr lang="zh-CN" altLang="en-US" dirty="0"/>
          </a:p>
        </p:txBody>
      </p:sp>
      <p:sp>
        <p:nvSpPr>
          <p:cNvPr id="5" name="文本框 4"/>
          <p:cNvSpPr txBox="1"/>
          <p:nvPr/>
        </p:nvSpPr>
        <p:spPr>
          <a:xfrm>
            <a:off x="6272784" y="4036218"/>
            <a:ext cx="5476304" cy="2031325"/>
          </a:xfrm>
          <a:prstGeom prst="rect">
            <a:avLst/>
          </a:prstGeom>
          <a:solidFill>
            <a:srgbClr val="F4FBFE"/>
          </a:solidFill>
          <a:ln>
            <a:solidFill>
              <a:srgbClr val="99DFF9"/>
            </a:solidFill>
          </a:ln>
        </p:spPr>
        <p:txBody>
          <a:bodyPr wrap="square" rtlCol="0">
            <a:spAutoFit/>
          </a:bodyPr>
          <a:lstStyle/>
          <a:p>
            <a:r>
              <a:rPr lang="en-US" altLang="zh-CN" sz="1400" dirty="0"/>
              <a:t>&lt;?xml version=“1.0” encoding=“UTF-8”?&gt;</a:t>
            </a:r>
          </a:p>
          <a:p>
            <a:r>
              <a:rPr lang="en-US" altLang="zh-CN" sz="1400" dirty="0"/>
              <a:t>&lt;</a:t>
            </a:r>
            <a:r>
              <a:rPr lang="en-US" altLang="zh-CN" sz="1400" dirty="0" err="1"/>
              <a:t>cpuInfo</a:t>
            </a:r>
            <a:r>
              <a:rPr lang="en-US" altLang="zh-CN" sz="1400" dirty="0"/>
              <a:t>&gt;</a:t>
            </a:r>
          </a:p>
          <a:p>
            <a:r>
              <a:rPr lang="en-US" altLang="zh-CN" sz="1400" dirty="0"/>
              <a:t>    &lt;position chassis=“1” slot=“17”&gt;17&lt;/position&gt;</a:t>
            </a:r>
          </a:p>
          <a:p>
            <a:r>
              <a:rPr lang="en-US" altLang="zh-CN" sz="1400" dirty="0"/>
              <a:t>    &lt;</a:t>
            </a:r>
            <a:r>
              <a:rPr lang="en-US" altLang="zh-CN" sz="1400" dirty="0" err="1"/>
              <a:t>entIndex</a:t>
            </a:r>
            <a:r>
              <a:rPr lang="en-US" altLang="zh-CN" sz="1400" dirty="0"/>
              <a:t>&gt;17891329&lt;/</a:t>
            </a:r>
            <a:r>
              <a:rPr lang="en-US" altLang="zh-CN" sz="1400" dirty="0" err="1"/>
              <a:t>entIndex</a:t>
            </a:r>
            <a:r>
              <a:rPr lang="en-US" altLang="zh-CN" sz="1400" dirty="0"/>
              <a:t>&gt;</a:t>
            </a:r>
          </a:p>
          <a:p>
            <a:r>
              <a:rPr lang="en-US" altLang="zh-CN" sz="1400" dirty="0"/>
              <a:t>    &lt;</a:t>
            </a:r>
            <a:r>
              <a:rPr lang="en-US" altLang="zh-CN" sz="1400" dirty="0" err="1"/>
              <a:t>systemCpuUsage</a:t>
            </a:r>
            <a:r>
              <a:rPr lang="en-US" altLang="zh-CN" sz="1400" dirty="0"/>
              <a:t>&gt;5&lt;/</a:t>
            </a:r>
            <a:r>
              <a:rPr lang="en-US" altLang="zh-CN" sz="1400" dirty="0" err="1"/>
              <a:t>systemCpuUsage</a:t>
            </a:r>
            <a:r>
              <a:rPr lang="en-US" altLang="zh-CN" sz="1400" dirty="0"/>
              <a:t>&gt;</a:t>
            </a:r>
          </a:p>
          <a:p>
            <a:r>
              <a:rPr lang="en-US" altLang="zh-CN" sz="1400" dirty="0"/>
              <a:t>    &lt;</a:t>
            </a:r>
            <a:r>
              <a:rPr lang="en-US" altLang="zh-CN" sz="1400" dirty="0" err="1"/>
              <a:t>ovloadThreshold</a:t>
            </a:r>
            <a:r>
              <a:rPr lang="en-US" altLang="zh-CN" sz="1400" dirty="0"/>
              <a:t>&gt;95&lt;/</a:t>
            </a:r>
            <a:r>
              <a:rPr lang="en-US" altLang="zh-CN" sz="1400" dirty="0" err="1"/>
              <a:t>ovloadThreshold</a:t>
            </a:r>
            <a:r>
              <a:rPr lang="en-US" altLang="zh-CN" sz="1400" dirty="0"/>
              <a:t>&gt;</a:t>
            </a:r>
          </a:p>
          <a:p>
            <a:r>
              <a:rPr lang="en-US" altLang="zh-CN" sz="1400" dirty="0"/>
              <a:t>    &lt;</a:t>
            </a:r>
            <a:r>
              <a:rPr lang="en-US" altLang="zh-CN" sz="1400" dirty="0" err="1"/>
              <a:t>unovloadThreshold</a:t>
            </a:r>
            <a:r>
              <a:rPr lang="en-US" altLang="zh-CN" sz="1400" dirty="0"/>
              <a:t>&gt;75&lt;/</a:t>
            </a:r>
            <a:r>
              <a:rPr lang="en-US" altLang="zh-CN" sz="1400" dirty="0" err="1"/>
              <a:t>unovloadThreshold</a:t>
            </a:r>
            <a:r>
              <a:rPr lang="en-US" altLang="zh-CN" sz="1400" dirty="0"/>
              <a:t>&gt;</a:t>
            </a:r>
          </a:p>
          <a:p>
            <a:r>
              <a:rPr lang="en-US" altLang="zh-CN" sz="1400" dirty="0"/>
              <a:t>&lt;/</a:t>
            </a:r>
            <a:r>
              <a:rPr lang="en-US" altLang="zh-CN" sz="1400" dirty="0" err="1"/>
              <a:t>cpuInfo</a:t>
            </a:r>
            <a:r>
              <a:rPr lang="en-US" altLang="zh-CN" sz="1400" dirty="0"/>
              <a:t>&gt;</a:t>
            </a:r>
          </a:p>
          <a:p>
            <a:endParaRPr lang="zh-CN" altLang="en-US" sz="1400" dirty="0"/>
          </a:p>
        </p:txBody>
      </p:sp>
    </p:spTree>
    <p:extLst>
      <p:ext uri="{BB962C8B-B14F-4D97-AF65-F5344CB8AC3E}">
        <p14:creationId xmlns:p14="http://schemas.microsoft.com/office/powerpoint/2010/main" val="3943422649"/>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p:txBody>
          <a:bodyPr/>
          <a:lstStyle/>
          <a:p>
            <a:r>
              <a:rPr lang="en-US" sz="1400" dirty="0"/>
              <a:t>Modify the </a:t>
            </a:r>
            <a:r>
              <a:rPr lang="en-US" altLang="zh-CN" sz="1400" dirty="0"/>
              <a:t>related </a:t>
            </a:r>
            <a:r>
              <a:rPr lang="en-US" sz="1400" dirty="0"/>
              <a:t>code in the Python script template based on the URI and request content. Other code in the template does not need to be modified.</a:t>
            </a:r>
            <a:endParaRPr lang="en-US" altLang="zh-CN" sz="1400" dirty="0"/>
          </a:p>
        </p:txBody>
      </p:sp>
      <p:sp>
        <p:nvSpPr>
          <p:cNvPr id="2" name="标题 1"/>
          <p:cNvSpPr>
            <a:spLocks noGrp="1"/>
          </p:cNvSpPr>
          <p:nvPr>
            <p:ph type="title"/>
          </p:nvPr>
        </p:nvSpPr>
        <p:spPr/>
        <p:txBody>
          <a:bodyPr/>
          <a:lstStyle/>
          <a:p>
            <a:r>
              <a:rPr lang="en-US"/>
              <a:t>Compiling a Python Script (2)</a:t>
            </a:r>
            <a:endParaRPr lang="en-US" altLang="zh-CN" dirty="0"/>
          </a:p>
        </p:txBody>
      </p:sp>
      <p:sp>
        <p:nvSpPr>
          <p:cNvPr id="11" name="文本占位符 3">
            <a:extLst>
              <a:ext uri="{FF2B5EF4-FFF2-40B4-BE49-F238E27FC236}">
                <a16:creationId xmlns="" xmlns:a16="http://schemas.microsoft.com/office/drawing/2014/main" id="{CA0EE224-3D73-4EE2-BA18-107CD32B12DC}"/>
              </a:ext>
            </a:extLst>
          </p:cNvPr>
          <p:cNvSpPr txBox="1">
            <a:spLocks/>
          </p:cNvSpPr>
          <p:nvPr/>
        </p:nvSpPr>
        <p:spPr bwMode="auto">
          <a:xfrm>
            <a:off x="442913" y="2127970"/>
            <a:ext cx="5653087" cy="4223997"/>
          </a:xfrm>
          <a:prstGeom prst="rect">
            <a:avLst/>
          </a:prstGeom>
          <a:solidFill>
            <a:srgbClr val="F3FBFE"/>
          </a:solidFill>
          <a:ln w="9525">
            <a:solidFill>
              <a:srgbClr val="80D5F4"/>
            </a:solidFill>
            <a:miter lim="800000"/>
            <a:headEnd/>
            <a:tailEnd/>
          </a:ln>
        </p:spPr>
        <p:txBody>
          <a:bodyPr vert="horz" wrap="square" lIns="80141" tIns="40071" rIns="80141" bIns="40071" numCol="1" anchor="t" anchorCtr="0" compatLnSpc="1">
            <a:prstTxWarp prst="textNoShape">
              <a:avLst/>
            </a:prstTxWarp>
          </a:bodyPr>
          <a:lstStyle>
            <a:lvl1pPr marL="301625" indent="-301625" algn="just" defTabSz="801688" rtl="0" eaLnBrk="1" fontAlgn="base" hangingPunct="1">
              <a:lnSpc>
                <a:spcPct val="140000"/>
              </a:lnSpc>
              <a:spcBef>
                <a:spcPct val="30000"/>
              </a:spcBef>
              <a:spcAft>
                <a:spcPct val="0"/>
              </a:spcAft>
              <a:buClr>
                <a:schemeClr val="bg1">
                  <a:lumMod val="50000"/>
                </a:schemeClr>
              </a:buClr>
              <a:buSzPct val="60000"/>
              <a:buFont typeface="Wingdings" pitchFamily="2" charset="2"/>
              <a:buChar char="l"/>
              <a:defRPr sz="2200">
                <a:solidFill>
                  <a:schemeClr val="tx1"/>
                </a:solidFill>
                <a:latin typeface="Arial"/>
                <a:ea typeface="+mn-ea"/>
                <a:cs typeface="Arial" panose="020B0604020202020204" pitchFamily="34" charset="0"/>
              </a:defRPr>
            </a:lvl1pPr>
            <a:lvl2pPr marL="654050" indent="-252413" algn="l" defTabSz="801688" rtl="0" eaLnBrk="1" fontAlgn="base" hangingPunct="1">
              <a:lnSpc>
                <a:spcPct val="140000"/>
              </a:lnSpc>
              <a:spcBef>
                <a:spcPct val="30000"/>
              </a:spcBef>
              <a:spcAft>
                <a:spcPct val="0"/>
              </a:spcAft>
              <a:buClr>
                <a:schemeClr val="tx1"/>
              </a:buClr>
              <a:buSzPct val="50000"/>
              <a:buFont typeface="Wingdings" pitchFamily="2" charset="2"/>
              <a:buChar char="p"/>
              <a:defRPr sz="2000">
                <a:solidFill>
                  <a:schemeClr val="tx1"/>
                </a:solidFill>
                <a:latin typeface="Arial"/>
                <a:ea typeface="+mn-ea"/>
              </a:defRPr>
            </a:lvl2pPr>
            <a:lvl3pPr marL="1003300" indent="-201613" algn="l" defTabSz="801688" rtl="0" eaLnBrk="1" fontAlgn="base" hangingPunct="1">
              <a:lnSpc>
                <a:spcPct val="140000"/>
              </a:lnSpc>
              <a:spcBef>
                <a:spcPct val="30000"/>
              </a:spcBef>
              <a:spcAft>
                <a:spcPct val="0"/>
              </a:spcAft>
              <a:buSzPct val="50000"/>
              <a:buFont typeface="Wingdings" pitchFamily="2" charset="2"/>
              <a:buChar char="n"/>
              <a:defRPr>
                <a:solidFill>
                  <a:schemeClr val="tx1"/>
                </a:solidFill>
                <a:latin typeface="Arial" pitchFamily="34" charset="0"/>
                <a:ea typeface="+mn-ea"/>
              </a:defRPr>
            </a:lvl3pPr>
            <a:lvl4pPr marL="1400175" indent="-198438" algn="l" defTabSz="801688" rtl="0" eaLnBrk="1" fontAlgn="base" hangingPunct="1">
              <a:lnSpc>
                <a:spcPct val="140000"/>
              </a:lnSpc>
              <a:spcBef>
                <a:spcPct val="30000"/>
              </a:spcBef>
              <a:spcAft>
                <a:spcPct val="0"/>
              </a:spcAft>
              <a:buChar char="–"/>
              <a:defRPr sz="1600">
                <a:solidFill>
                  <a:schemeClr val="tx1"/>
                </a:solidFill>
                <a:latin typeface="Arial"/>
                <a:ea typeface="+mn-ea"/>
              </a:defRPr>
            </a:lvl4pPr>
            <a:lvl5pPr marL="1801813" indent="-201613" algn="l" defTabSz="801688" rtl="0" eaLnBrk="1" fontAlgn="base" hangingPunct="1">
              <a:lnSpc>
                <a:spcPct val="140000"/>
              </a:lnSpc>
              <a:spcBef>
                <a:spcPct val="30000"/>
              </a:spcBef>
              <a:spcAft>
                <a:spcPct val="0"/>
              </a:spcAft>
              <a:buFont typeface="FrutigerNext LT Medium" pitchFamily="34" charset="0"/>
              <a:buChar char="~"/>
              <a:defRPr sz="1600">
                <a:solidFill>
                  <a:schemeClr val="tx1"/>
                </a:solidFill>
                <a:latin typeface="Arial"/>
                <a:ea typeface="+mn-ea"/>
              </a:defRPr>
            </a:lvl5pPr>
            <a:lvl6pPr marL="22590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Arial"/>
                <a:ea typeface="+mn-ea"/>
              </a:defRPr>
            </a:lvl6pPr>
            <a:lvl7pPr marL="27162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Arial"/>
                <a:ea typeface="+mn-ea"/>
              </a:defRPr>
            </a:lvl7pPr>
            <a:lvl8pPr marL="31734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Arial"/>
                <a:ea typeface="+mn-ea"/>
              </a:defRPr>
            </a:lvl8pPr>
            <a:lvl9pPr marL="36306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Arial"/>
                <a:ea typeface="+mn-ea"/>
              </a:defRPr>
            </a:lvl9pPr>
          </a:lstStyle>
          <a:p>
            <a:pPr marL="0" indent="0" fontAlgn="ctr">
              <a:lnSpc>
                <a:spcPct val="100000"/>
              </a:lnSpc>
              <a:buNone/>
            </a:pPr>
            <a:r>
              <a:rPr lang="en-US" sz="1200" dirty="0">
                <a:solidFill>
                  <a:srgbClr val="EC7061"/>
                </a:solidFill>
                <a:latin typeface="Huawei Sans" panose="020C0503030203020204" pitchFamily="34" charset="0"/>
              </a:rPr>
              <a:t>def </a:t>
            </a:r>
            <a:r>
              <a:rPr lang="en-US" sz="1200" dirty="0" err="1">
                <a:solidFill>
                  <a:srgbClr val="EC7061"/>
                </a:solidFill>
                <a:latin typeface="Huawei Sans" panose="020C0503030203020204" pitchFamily="34" charset="0"/>
              </a:rPr>
              <a:t>get_cpu_info</a:t>
            </a:r>
            <a:r>
              <a:rPr lang="en-US" sz="1200" dirty="0">
                <a:solidFill>
                  <a:srgbClr val="EC7061"/>
                </a:solidFill>
                <a:latin typeface="Huawei Sans" panose="020C0503030203020204" pitchFamily="34" charset="0"/>
              </a:rPr>
              <a:t>(</a:t>
            </a:r>
            <a:r>
              <a:rPr lang="en-US" sz="1200" dirty="0" err="1">
                <a:solidFill>
                  <a:srgbClr val="EC7061"/>
                </a:solidFill>
                <a:latin typeface="Huawei Sans" panose="020C0503030203020204" pitchFamily="34" charset="0"/>
              </a:rPr>
              <a:t>ops_conn</a:t>
            </a:r>
            <a:r>
              <a:rPr lang="en-US" sz="1200" dirty="0">
                <a:solidFill>
                  <a:srgbClr val="EC7061"/>
                </a:solidFill>
                <a:latin typeface="Huawei Sans" panose="020C0503030203020204" pitchFamily="34" charset="0"/>
              </a:rPr>
              <a:t>):</a:t>
            </a:r>
          </a:p>
          <a:p>
            <a:pPr marL="0" indent="0" fontAlgn="ctr">
              <a:lnSpc>
                <a:spcPct val="100000"/>
              </a:lnSpc>
              <a:buNone/>
            </a:pPr>
            <a:r>
              <a:rPr lang="en-US" sz="1200" dirty="0">
                <a:solidFill>
                  <a:srgbClr val="EC7061"/>
                </a:solidFill>
                <a:latin typeface="Huawei Sans" panose="020C0503030203020204" pitchFamily="34" charset="0"/>
              </a:rPr>
              <a:t>      </a:t>
            </a:r>
            <a:r>
              <a:rPr lang="en-US" sz="1200" dirty="0" err="1">
                <a:solidFill>
                  <a:srgbClr val="EC7061"/>
                </a:solidFill>
                <a:latin typeface="Huawei Sans" panose="020C0503030203020204" pitchFamily="34" charset="0"/>
              </a:rPr>
              <a:t>uri</a:t>
            </a:r>
            <a:r>
              <a:rPr lang="en-US" sz="1200" dirty="0">
                <a:solidFill>
                  <a:srgbClr val="EC7061"/>
                </a:solidFill>
                <a:latin typeface="Huawei Sans" panose="020C0503030203020204" pitchFamily="34" charset="0"/>
              </a:rPr>
              <a:t> = “/</a:t>
            </a:r>
            <a:r>
              <a:rPr lang="en-US" sz="1200" dirty="0" err="1">
                <a:solidFill>
                  <a:srgbClr val="EC7061"/>
                </a:solidFill>
                <a:latin typeface="Huawei Sans" panose="020C0503030203020204" pitchFamily="34" charset="0"/>
              </a:rPr>
              <a:t>devm</a:t>
            </a:r>
            <a:r>
              <a:rPr lang="en-US" sz="1200" dirty="0">
                <a:solidFill>
                  <a:srgbClr val="EC7061"/>
                </a:solidFill>
                <a:latin typeface="Huawei Sans" panose="020C0503030203020204" pitchFamily="34" charset="0"/>
              </a:rPr>
              <a:t>/</a:t>
            </a:r>
            <a:r>
              <a:rPr lang="en-US" sz="1200" dirty="0" err="1">
                <a:solidFill>
                  <a:srgbClr val="EC7061"/>
                </a:solidFill>
                <a:latin typeface="Huawei Sans" panose="020C0503030203020204" pitchFamily="34" charset="0"/>
              </a:rPr>
              <a:t>cpuInfos</a:t>
            </a:r>
            <a:r>
              <a:rPr lang="en-US" sz="1200" dirty="0">
                <a:solidFill>
                  <a:srgbClr val="EC7061"/>
                </a:solidFill>
                <a:latin typeface="Huawei Sans" panose="020C0503030203020204" pitchFamily="34" charset="0"/>
              </a:rPr>
              <a:t>/</a:t>
            </a:r>
            <a:r>
              <a:rPr lang="en-US" sz="1200" dirty="0" err="1">
                <a:solidFill>
                  <a:srgbClr val="EC7061"/>
                </a:solidFill>
                <a:latin typeface="Huawei Sans" panose="020C0503030203020204" pitchFamily="34" charset="0"/>
              </a:rPr>
              <a:t>cpuInfo</a:t>
            </a:r>
            <a:r>
              <a:rPr lang="en-US" sz="1200" dirty="0">
                <a:solidFill>
                  <a:srgbClr val="EC7061"/>
                </a:solidFill>
                <a:latin typeface="Huawei Sans" panose="020C0503030203020204" pitchFamily="34" charset="0"/>
              </a:rPr>
              <a:t>“            </a:t>
            </a:r>
            <a:r>
              <a:rPr lang="en-US" sz="1200" dirty="0">
                <a:latin typeface="Huawei Sans" panose="020C0503030203020204" pitchFamily="34" charset="0"/>
              </a:rPr>
              <a:t>#URI corresponding to the CPU information</a:t>
            </a:r>
          </a:p>
          <a:p>
            <a:pPr marL="0" indent="0" fontAlgn="ctr">
              <a:lnSpc>
                <a:spcPct val="100000"/>
              </a:lnSpc>
              <a:spcBef>
                <a:spcPts val="0"/>
              </a:spcBef>
              <a:buNone/>
            </a:pPr>
            <a:endParaRPr lang="en-US" altLang="zh-CN" sz="1200" kern="0" dirty="0">
              <a:latin typeface="Huawei Sans" panose="020C0503030203020204" pitchFamily="34" charset="0"/>
            </a:endParaRPr>
          </a:p>
          <a:p>
            <a:pPr marL="0" indent="0" fontAlgn="ctr">
              <a:lnSpc>
                <a:spcPct val="100000"/>
              </a:lnSpc>
              <a:buNone/>
            </a:pPr>
            <a:r>
              <a:rPr lang="en-US" sz="1200" dirty="0">
                <a:solidFill>
                  <a:srgbClr val="FF0000"/>
                </a:solidFill>
                <a:latin typeface="Huawei Sans" panose="020C0503030203020204" pitchFamily="34" charset="0"/>
              </a:rPr>
              <a:t>      </a:t>
            </a:r>
            <a:r>
              <a:rPr lang="en-US" sz="1200" dirty="0" err="1">
                <a:solidFill>
                  <a:srgbClr val="EC7061"/>
                </a:solidFill>
                <a:latin typeface="Huawei Sans" panose="020C0503030203020204" pitchFamily="34" charset="0"/>
              </a:rPr>
              <a:t>req_data</a:t>
            </a:r>
            <a:r>
              <a:rPr lang="en-US" sz="1200" dirty="0">
                <a:solidFill>
                  <a:srgbClr val="EC7061"/>
                </a:solidFill>
                <a:latin typeface="Huawei Sans" panose="020C0503030203020204" pitchFamily="34" charset="0"/>
              </a:rPr>
              <a:t> = \                                       </a:t>
            </a:r>
            <a:r>
              <a:rPr lang="en-US" sz="1200" dirty="0">
                <a:latin typeface="Huawei Sans" panose="020C0503030203020204" pitchFamily="34" charset="0"/>
              </a:rPr>
              <a:t>#Set the content of the request for obtaining CPU information.</a:t>
            </a:r>
            <a:endParaRPr lang="en-US" altLang="zh-CN" sz="1200" kern="0" dirty="0">
              <a:latin typeface="Huawei Sans" panose="020C0503030203020204" pitchFamily="34" charset="0"/>
            </a:endParaRPr>
          </a:p>
          <a:p>
            <a:pPr marL="0" indent="0" fontAlgn="ctr">
              <a:lnSpc>
                <a:spcPct val="100000"/>
              </a:lnSpc>
              <a:buNone/>
            </a:pPr>
            <a:r>
              <a:rPr lang="en-US" sz="1200" dirty="0">
                <a:solidFill>
                  <a:srgbClr val="EC7061"/>
                </a:solidFill>
                <a:latin typeface="Huawei Sans" panose="020C0503030203020204" pitchFamily="34" charset="0"/>
              </a:rPr>
              <a:t>        '''&lt;?xml version='1.0' encoding='UTF-8'?&gt; </a:t>
            </a:r>
          </a:p>
          <a:p>
            <a:pPr marL="0" indent="0" fontAlgn="ctr">
              <a:lnSpc>
                <a:spcPct val="100000"/>
              </a:lnSpc>
              <a:buNone/>
            </a:pPr>
            <a:r>
              <a:rPr lang="en-US" sz="1200" dirty="0">
                <a:solidFill>
                  <a:srgbClr val="EC7061"/>
                </a:solidFill>
                <a:latin typeface="Huawei Sans" panose="020C0503030203020204" pitchFamily="34" charset="0"/>
              </a:rPr>
              <a:t>    &lt;</a:t>
            </a:r>
            <a:r>
              <a:rPr lang="en-US" sz="1200" dirty="0" err="1">
                <a:solidFill>
                  <a:srgbClr val="EC7061"/>
                </a:solidFill>
                <a:latin typeface="Huawei Sans" panose="020C0503030203020204" pitchFamily="34" charset="0"/>
              </a:rPr>
              <a:t>cpuInfo</a:t>
            </a:r>
            <a:r>
              <a:rPr lang="en-US" sz="1200" dirty="0">
                <a:solidFill>
                  <a:srgbClr val="EC7061"/>
                </a:solidFill>
                <a:latin typeface="Huawei Sans" panose="020C0503030203020204" pitchFamily="34" charset="0"/>
              </a:rPr>
              <a:t>&gt; </a:t>
            </a:r>
          </a:p>
          <a:p>
            <a:pPr marL="0" indent="0" fontAlgn="ctr">
              <a:lnSpc>
                <a:spcPct val="100000"/>
              </a:lnSpc>
              <a:spcBef>
                <a:spcPts val="0"/>
              </a:spcBef>
              <a:buNone/>
            </a:pPr>
            <a:r>
              <a:rPr lang="en-US" sz="1200" dirty="0">
                <a:solidFill>
                  <a:srgbClr val="EC7061"/>
                </a:solidFill>
                <a:latin typeface="Huawei Sans" panose="020C0503030203020204" pitchFamily="34" charset="0"/>
              </a:rPr>
              <a:t>      &lt;position&gt;&lt;/position&gt; </a:t>
            </a:r>
          </a:p>
          <a:p>
            <a:pPr marL="0" indent="0" fontAlgn="ctr">
              <a:lnSpc>
                <a:spcPct val="100000"/>
              </a:lnSpc>
              <a:spcBef>
                <a:spcPts val="0"/>
              </a:spcBef>
              <a:buNone/>
            </a:pPr>
            <a:r>
              <a:rPr lang="en-US" sz="1200" dirty="0">
                <a:solidFill>
                  <a:srgbClr val="EC7061"/>
                </a:solidFill>
                <a:latin typeface="Huawei Sans" panose="020C0503030203020204" pitchFamily="34" charset="0"/>
              </a:rPr>
              <a:t>      &lt;</a:t>
            </a:r>
            <a:r>
              <a:rPr lang="en-US" sz="1200" dirty="0" err="1">
                <a:solidFill>
                  <a:srgbClr val="EC7061"/>
                </a:solidFill>
                <a:latin typeface="Huawei Sans" panose="020C0503030203020204" pitchFamily="34" charset="0"/>
              </a:rPr>
              <a:t>entIndex</a:t>
            </a:r>
            <a:r>
              <a:rPr lang="en-US" sz="1200" dirty="0">
                <a:solidFill>
                  <a:srgbClr val="EC7061"/>
                </a:solidFill>
                <a:latin typeface="Huawei Sans" panose="020C0503030203020204" pitchFamily="34" charset="0"/>
              </a:rPr>
              <a:t>&gt;&lt;/</a:t>
            </a:r>
            <a:r>
              <a:rPr lang="en-US" sz="1200" dirty="0" err="1">
                <a:solidFill>
                  <a:srgbClr val="EC7061"/>
                </a:solidFill>
                <a:latin typeface="Huawei Sans" panose="020C0503030203020204" pitchFamily="34" charset="0"/>
              </a:rPr>
              <a:t>entIndex</a:t>
            </a:r>
            <a:r>
              <a:rPr lang="en-US" sz="1200" dirty="0">
                <a:solidFill>
                  <a:srgbClr val="EC7061"/>
                </a:solidFill>
                <a:latin typeface="Huawei Sans" panose="020C0503030203020204" pitchFamily="34" charset="0"/>
              </a:rPr>
              <a:t>&gt; </a:t>
            </a:r>
          </a:p>
          <a:p>
            <a:pPr marL="0" indent="0" fontAlgn="ctr">
              <a:lnSpc>
                <a:spcPct val="100000"/>
              </a:lnSpc>
              <a:buNone/>
            </a:pPr>
            <a:r>
              <a:rPr lang="en-US" sz="1200" dirty="0">
                <a:solidFill>
                  <a:srgbClr val="EC7061"/>
                </a:solidFill>
                <a:latin typeface="Huawei Sans" panose="020C0503030203020204" pitchFamily="34" charset="0"/>
              </a:rPr>
              <a:t>      &lt;</a:t>
            </a:r>
            <a:r>
              <a:rPr lang="en-US" sz="1200" dirty="0" err="1">
                <a:solidFill>
                  <a:srgbClr val="EC7061"/>
                </a:solidFill>
                <a:latin typeface="Huawei Sans" panose="020C0503030203020204" pitchFamily="34" charset="0"/>
              </a:rPr>
              <a:t>systemCpuUsage</a:t>
            </a:r>
            <a:r>
              <a:rPr lang="en-US" sz="1200" dirty="0">
                <a:solidFill>
                  <a:srgbClr val="EC7061"/>
                </a:solidFill>
                <a:latin typeface="Huawei Sans" panose="020C0503030203020204" pitchFamily="34" charset="0"/>
              </a:rPr>
              <a:t>&gt;&lt;/</a:t>
            </a:r>
            <a:r>
              <a:rPr lang="en-US" sz="1200" dirty="0" err="1">
                <a:solidFill>
                  <a:srgbClr val="EC7061"/>
                </a:solidFill>
                <a:latin typeface="Huawei Sans" panose="020C0503030203020204" pitchFamily="34" charset="0"/>
              </a:rPr>
              <a:t>systemCpuUsage</a:t>
            </a:r>
            <a:r>
              <a:rPr lang="en-US" sz="1200" dirty="0">
                <a:solidFill>
                  <a:srgbClr val="EC7061"/>
                </a:solidFill>
                <a:latin typeface="Huawei Sans" panose="020C0503030203020204" pitchFamily="34" charset="0"/>
              </a:rPr>
              <a:t>&gt; </a:t>
            </a:r>
          </a:p>
          <a:p>
            <a:pPr marL="0" indent="0" fontAlgn="ctr">
              <a:lnSpc>
                <a:spcPct val="100000"/>
              </a:lnSpc>
              <a:buNone/>
            </a:pPr>
            <a:r>
              <a:rPr lang="en-US" sz="1200" dirty="0">
                <a:solidFill>
                  <a:srgbClr val="EC7061"/>
                </a:solidFill>
                <a:latin typeface="Huawei Sans" panose="020C0503030203020204" pitchFamily="34" charset="0"/>
              </a:rPr>
              <a:t>      &lt;</a:t>
            </a:r>
            <a:r>
              <a:rPr lang="en-US" sz="1200" dirty="0" err="1">
                <a:solidFill>
                  <a:srgbClr val="EC7061"/>
                </a:solidFill>
                <a:latin typeface="Huawei Sans" panose="020C0503030203020204" pitchFamily="34" charset="0"/>
              </a:rPr>
              <a:t>ovloadThreshold</a:t>
            </a:r>
            <a:r>
              <a:rPr lang="en-US" sz="1200" dirty="0">
                <a:solidFill>
                  <a:srgbClr val="EC7061"/>
                </a:solidFill>
                <a:latin typeface="Huawei Sans" panose="020C0503030203020204" pitchFamily="34" charset="0"/>
              </a:rPr>
              <a:t>&gt;&lt;/</a:t>
            </a:r>
            <a:r>
              <a:rPr lang="en-US" sz="1200" dirty="0" err="1">
                <a:solidFill>
                  <a:srgbClr val="EC7061"/>
                </a:solidFill>
                <a:latin typeface="Huawei Sans" panose="020C0503030203020204" pitchFamily="34" charset="0"/>
              </a:rPr>
              <a:t>ovloadThreshold</a:t>
            </a:r>
            <a:r>
              <a:rPr lang="en-US" sz="1200" dirty="0">
                <a:solidFill>
                  <a:srgbClr val="EC7061"/>
                </a:solidFill>
                <a:latin typeface="Huawei Sans" panose="020C0503030203020204" pitchFamily="34" charset="0"/>
              </a:rPr>
              <a:t>&gt; </a:t>
            </a:r>
          </a:p>
          <a:p>
            <a:pPr marL="0" indent="0" fontAlgn="ctr">
              <a:lnSpc>
                <a:spcPct val="100000"/>
              </a:lnSpc>
              <a:buNone/>
            </a:pPr>
            <a:r>
              <a:rPr lang="en-US" sz="1200" dirty="0">
                <a:solidFill>
                  <a:srgbClr val="EC7061"/>
                </a:solidFill>
                <a:latin typeface="Huawei Sans" panose="020C0503030203020204" pitchFamily="34" charset="0"/>
              </a:rPr>
              <a:t>      &lt;</a:t>
            </a:r>
            <a:r>
              <a:rPr lang="en-US" sz="1200" dirty="0" err="1">
                <a:solidFill>
                  <a:srgbClr val="EC7061"/>
                </a:solidFill>
                <a:latin typeface="Huawei Sans" panose="020C0503030203020204" pitchFamily="34" charset="0"/>
              </a:rPr>
              <a:t>unovloadThreshold</a:t>
            </a:r>
            <a:r>
              <a:rPr lang="en-US" sz="1200" dirty="0">
                <a:solidFill>
                  <a:srgbClr val="EC7061"/>
                </a:solidFill>
                <a:latin typeface="Huawei Sans" panose="020C0503030203020204" pitchFamily="34" charset="0"/>
              </a:rPr>
              <a:t>&gt;&lt;/</a:t>
            </a:r>
            <a:r>
              <a:rPr lang="en-US" sz="1200" dirty="0" err="1">
                <a:solidFill>
                  <a:srgbClr val="EC7061"/>
                </a:solidFill>
                <a:latin typeface="Huawei Sans" panose="020C0503030203020204" pitchFamily="34" charset="0"/>
              </a:rPr>
              <a:t>unovloadThreshold</a:t>
            </a:r>
            <a:r>
              <a:rPr lang="en-US" sz="1200" dirty="0">
                <a:solidFill>
                  <a:srgbClr val="EC7061"/>
                </a:solidFill>
                <a:latin typeface="Huawei Sans" panose="020C0503030203020204" pitchFamily="34" charset="0"/>
              </a:rPr>
              <a:t>&gt; </a:t>
            </a:r>
          </a:p>
          <a:p>
            <a:pPr marL="0" indent="0" fontAlgn="ctr">
              <a:lnSpc>
                <a:spcPct val="100000"/>
              </a:lnSpc>
              <a:buNone/>
            </a:pPr>
            <a:r>
              <a:rPr lang="en-US" sz="1200" dirty="0">
                <a:solidFill>
                  <a:srgbClr val="EC7061"/>
                </a:solidFill>
                <a:latin typeface="Huawei Sans" panose="020C0503030203020204" pitchFamily="34" charset="0"/>
              </a:rPr>
              <a:t>   &lt;/</a:t>
            </a:r>
            <a:r>
              <a:rPr lang="en-US" sz="1200" dirty="0" err="1">
                <a:solidFill>
                  <a:srgbClr val="EC7061"/>
                </a:solidFill>
                <a:latin typeface="Huawei Sans" panose="020C0503030203020204" pitchFamily="34" charset="0"/>
              </a:rPr>
              <a:t>cpuInfo</a:t>
            </a:r>
            <a:r>
              <a:rPr lang="en-US" sz="1200" dirty="0">
                <a:solidFill>
                  <a:srgbClr val="EC7061"/>
                </a:solidFill>
                <a:latin typeface="Huawei Sans" panose="020C0503030203020204" pitchFamily="34" charset="0"/>
              </a:rPr>
              <a:t>&gt;</a:t>
            </a:r>
          </a:p>
          <a:p>
            <a:pPr marL="0" indent="0" fontAlgn="ctr">
              <a:lnSpc>
                <a:spcPct val="100000"/>
              </a:lnSpc>
              <a:buNone/>
            </a:pPr>
            <a:r>
              <a:rPr lang="en-US" sz="1200" dirty="0">
                <a:solidFill>
                  <a:srgbClr val="EC7061"/>
                </a:solidFill>
                <a:latin typeface="Huawei Sans" panose="020C0503030203020204" pitchFamily="34" charset="0"/>
              </a:rPr>
              <a:t>        '''</a:t>
            </a:r>
            <a:endParaRPr lang="en-US" altLang="zh-CN" sz="1200" kern="0" dirty="0">
              <a:solidFill>
                <a:srgbClr val="EC7061"/>
              </a:solidFill>
              <a:latin typeface="Huawei Sans" panose="020C0503030203020204" pitchFamily="34" charset="0"/>
            </a:endParaRPr>
          </a:p>
          <a:p>
            <a:pPr marL="0" indent="0" fontAlgn="ctr">
              <a:lnSpc>
                <a:spcPct val="100000"/>
              </a:lnSpc>
              <a:spcBef>
                <a:spcPts val="0"/>
              </a:spcBef>
              <a:buNone/>
            </a:pPr>
            <a:r>
              <a:rPr lang="en-US" sz="1200" dirty="0">
                <a:latin typeface="Huawei Sans" panose="020C0503030203020204" pitchFamily="34" charset="0"/>
              </a:rPr>
              <a:t>    ret, _, </a:t>
            </a:r>
            <a:r>
              <a:rPr lang="en-US" sz="1200" dirty="0" err="1">
                <a:latin typeface="Huawei Sans" panose="020C0503030203020204" pitchFamily="34" charset="0"/>
              </a:rPr>
              <a:t>rsp_data</a:t>
            </a:r>
            <a:r>
              <a:rPr lang="en-US" sz="1200" dirty="0">
                <a:latin typeface="Huawei Sans" panose="020C0503030203020204" pitchFamily="34" charset="0"/>
              </a:rPr>
              <a:t> = </a:t>
            </a:r>
            <a:r>
              <a:rPr lang="en-US" sz="1200" dirty="0" err="1">
                <a:latin typeface="Huawei Sans" panose="020C0503030203020204" pitchFamily="34" charset="0"/>
              </a:rPr>
              <a:t>ops_conn.get</a:t>
            </a:r>
            <a:r>
              <a:rPr lang="en-US" sz="1200" dirty="0">
                <a:latin typeface="Huawei Sans" panose="020C0503030203020204" pitchFamily="34" charset="0"/>
              </a:rPr>
              <a:t>(</a:t>
            </a:r>
            <a:r>
              <a:rPr lang="en-US" sz="1200" dirty="0" err="1">
                <a:latin typeface="Huawei Sans" panose="020C0503030203020204" pitchFamily="34" charset="0"/>
              </a:rPr>
              <a:t>uri</a:t>
            </a:r>
            <a:r>
              <a:rPr lang="en-US" sz="1200" dirty="0">
                <a:latin typeface="Huawei Sans" panose="020C0503030203020204" pitchFamily="34" charset="0"/>
              </a:rPr>
              <a:t>, </a:t>
            </a:r>
            <a:r>
              <a:rPr lang="en-US" sz="1200" dirty="0" err="1">
                <a:latin typeface="Huawei Sans" panose="020C0503030203020204" pitchFamily="34" charset="0"/>
              </a:rPr>
              <a:t>req_data</a:t>
            </a:r>
            <a:r>
              <a:rPr lang="en-US" sz="1200" dirty="0">
                <a:latin typeface="Huawei Sans" panose="020C0503030203020204" pitchFamily="34" charset="0"/>
              </a:rPr>
              <a:t>)   #Execute the get operation.</a:t>
            </a:r>
            <a:endParaRPr lang="en-US" altLang="zh-CN" sz="1200" kern="0" dirty="0">
              <a:latin typeface="Huawei Sans" panose="020C0503030203020204" pitchFamily="34" charset="0"/>
            </a:endParaRPr>
          </a:p>
          <a:p>
            <a:pPr marL="0" indent="0" fontAlgn="ctr">
              <a:lnSpc>
                <a:spcPct val="100000"/>
              </a:lnSpc>
              <a:spcBef>
                <a:spcPts val="0"/>
              </a:spcBef>
              <a:buNone/>
            </a:pPr>
            <a:r>
              <a:rPr lang="en-US" sz="1200" dirty="0">
                <a:latin typeface="Huawei Sans" panose="020C0503030203020204" pitchFamily="34" charset="0"/>
              </a:rPr>
              <a:t>    if ret != </a:t>
            </a:r>
            <a:r>
              <a:rPr lang="en-US" sz="1200" dirty="0" err="1">
                <a:latin typeface="Huawei Sans" panose="020C0503030203020204" pitchFamily="34" charset="0"/>
              </a:rPr>
              <a:t>httplib.OK</a:t>
            </a:r>
            <a:r>
              <a:rPr lang="en-US" sz="1200" dirty="0">
                <a:latin typeface="Huawei Sans" panose="020C0503030203020204" pitchFamily="34" charset="0"/>
              </a:rPr>
              <a:t>:</a:t>
            </a:r>
          </a:p>
          <a:p>
            <a:pPr marL="0" indent="0" fontAlgn="ctr">
              <a:lnSpc>
                <a:spcPct val="100000"/>
              </a:lnSpc>
              <a:spcBef>
                <a:spcPts val="0"/>
              </a:spcBef>
              <a:buNone/>
            </a:pPr>
            <a:r>
              <a:rPr lang="en-US" sz="1200" dirty="0">
                <a:latin typeface="Huawei Sans" panose="020C0503030203020204" pitchFamily="34" charset="0"/>
              </a:rPr>
              <a:t>        return None</a:t>
            </a:r>
          </a:p>
          <a:p>
            <a:pPr marL="0" indent="0" fontAlgn="ctr">
              <a:lnSpc>
                <a:spcPct val="100000"/>
              </a:lnSpc>
              <a:spcBef>
                <a:spcPts val="0"/>
              </a:spcBef>
              <a:buNone/>
            </a:pPr>
            <a:endParaRPr lang="en-US" altLang="zh-CN" sz="1200" kern="0" dirty="0">
              <a:latin typeface="Huawei Sans" panose="020C0503030203020204" pitchFamily="34" charset="0"/>
            </a:endParaRPr>
          </a:p>
          <a:p>
            <a:pPr marL="0" indent="0" fontAlgn="ctr">
              <a:lnSpc>
                <a:spcPct val="100000"/>
              </a:lnSpc>
              <a:buNone/>
            </a:pPr>
            <a:r>
              <a:rPr lang="en-US" sz="1200" dirty="0">
                <a:latin typeface="Huawei Sans" panose="020C0503030203020204" pitchFamily="34" charset="0"/>
              </a:rPr>
              <a:t>    return </a:t>
            </a:r>
            <a:r>
              <a:rPr lang="en-US" sz="1200" dirty="0" err="1">
                <a:latin typeface="Huawei Sans" panose="020C0503030203020204" pitchFamily="34" charset="0"/>
              </a:rPr>
              <a:t>rsp_data</a:t>
            </a:r>
            <a:endParaRPr lang="en-US" sz="1200" dirty="0">
              <a:latin typeface="Huawei Sans" panose="020C0503030203020204" pitchFamily="34" charset="0"/>
            </a:endParaRPr>
          </a:p>
          <a:p>
            <a:pPr marL="0" indent="0" fontAlgn="ctr">
              <a:lnSpc>
                <a:spcPct val="100000"/>
              </a:lnSpc>
              <a:buNone/>
            </a:pPr>
            <a:endParaRPr lang="en-US" altLang="zh-CN" sz="1200" kern="0" dirty="0">
              <a:latin typeface="Huawei Sans" panose="020C0503030203020204" pitchFamily="34" charset="0"/>
            </a:endParaRPr>
          </a:p>
        </p:txBody>
      </p:sp>
      <p:sp>
        <p:nvSpPr>
          <p:cNvPr id="13" name="文本占位符 3">
            <a:extLst>
              <a:ext uri="{FF2B5EF4-FFF2-40B4-BE49-F238E27FC236}">
                <a16:creationId xmlns="" xmlns:a16="http://schemas.microsoft.com/office/drawing/2014/main" id="{CA0EE224-3D73-4EE2-BA18-107CD32B12DC}"/>
              </a:ext>
            </a:extLst>
          </p:cNvPr>
          <p:cNvSpPr txBox="1">
            <a:spLocks/>
          </p:cNvSpPr>
          <p:nvPr/>
        </p:nvSpPr>
        <p:spPr bwMode="auto">
          <a:xfrm>
            <a:off x="6454528" y="2127971"/>
            <a:ext cx="5294560" cy="4223996"/>
          </a:xfrm>
          <a:prstGeom prst="rect">
            <a:avLst/>
          </a:prstGeom>
          <a:solidFill>
            <a:srgbClr val="F4FBFE"/>
          </a:solidFill>
          <a:ln w="9525">
            <a:solidFill>
              <a:srgbClr val="99DFF9"/>
            </a:solidFill>
            <a:miter lim="800000"/>
            <a:headEnd/>
            <a:tailEnd/>
          </a:ln>
        </p:spPr>
        <p:txBody>
          <a:bodyPr vert="horz" wrap="square" lIns="80141" tIns="40071" rIns="80141" bIns="40071" numCol="1" anchor="t" anchorCtr="0" compatLnSpc="1">
            <a:prstTxWarp prst="textNoShape">
              <a:avLst/>
            </a:prstTxWarp>
          </a:bodyPr>
          <a:lstStyle>
            <a:lvl1pPr marL="301625" indent="-301625" algn="just" defTabSz="801688" rtl="0" eaLnBrk="1" fontAlgn="base" hangingPunct="1">
              <a:lnSpc>
                <a:spcPct val="140000"/>
              </a:lnSpc>
              <a:spcBef>
                <a:spcPct val="30000"/>
              </a:spcBef>
              <a:spcAft>
                <a:spcPct val="0"/>
              </a:spcAft>
              <a:buClr>
                <a:schemeClr val="bg1">
                  <a:lumMod val="50000"/>
                </a:schemeClr>
              </a:buClr>
              <a:buSzPct val="60000"/>
              <a:buFont typeface="Wingdings" pitchFamily="2" charset="2"/>
              <a:buChar char="l"/>
              <a:defRPr sz="2200">
                <a:solidFill>
                  <a:schemeClr val="tx1"/>
                </a:solidFill>
                <a:latin typeface="Arial"/>
                <a:ea typeface="+mn-ea"/>
                <a:cs typeface="Arial" panose="020B0604020202020204" pitchFamily="34" charset="0"/>
              </a:defRPr>
            </a:lvl1pPr>
            <a:lvl2pPr marL="654050" indent="-252413" algn="l" defTabSz="801688" rtl="0" eaLnBrk="1" fontAlgn="base" hangingPunct="1">
              <a:lnSpc>
                <a:spcPct val="140000"/>
              </a:lnSpc>
              <a:spcBef>
                <a:spcPct val="30000"/>
              </a:spcBef>
              <a:spcAft>
                <a:spcPct val="0"/>
              </a:spcAft>
              <a:buClr>
                <a:schemeClr val="tx1"/>
              </a:buClr>
              <a:buSzPct val="50000"/>
              <a:buFont typeface="Wingdings" pitchFamily="2" charset="2"/>
              <a:buChar char="p"/>
              <a:defRPr sz="2000">
                <a:solidFill>
                  <a:schemeClr val="tx1"/>
                </a:solidFill>
                <a:latin typeface="Arial"/>
                <a:ea typeface="+mn-ea"/>
              </a:defRPr>
            </a:lvl2pPr>
            <a:lvl3pPr marL="1003300" indent="-201613" algn="l" defTabSz="801688" rtl="0" eaLnBrk="1" fontAlgn="base" hangingPunct="1">
              <a:lnSpc>
                <a:spcPct val="140000"/>
              </a:lnSpc>
              <a:spcBef>
                <a:spcPct val="30000"/>
              </a:spcBef>
              <a:spcAft>
                <a:spcPct val="0"/>
              </a:spcAft>
              <a:buSzPct val="50000"/>
              <a:buFont typeface="Wingdings" pitchFamily="2" charset="2"/>
              <a:buChar char="n"/>
              <a:defRPr>
                <a:solidFill>
                  <a:schemeClr val="tx1"/>
                </a:solidFill>
                <a:latin typeface="Arial" pitchFamily="34" charset="0"/>
                <a:ea typeface="+mn-ea"/>
              </a:defRPr>
            </a:lvl3pPr>
            <a:lvl4pPr marL="1400175" indent="-198438" algn="l" defTabSz="801688" rtl="0" eaLnBrk="1" fontAlgn="base" hangingPunct="1">
              <a:lnSpc>
                <a:spcPct val="140000"/>
              </a:lnSpc>
              <a:spcBef>
                <a:spcPct val="30000"/>
              </a:spcBef>
              <a:spcAft>
                <a:spcPct val="0"/>
              </a:spcAft>
              <a:buChar char="–"/>
              <a:defRPr sz="1600">
                <a:solidFill>
                  <a:schemeClr val="tx1"/>
                </a:solidFill>
                <a:latin typeface="Arial"/>
                <a:ea typeface="+mn-ea"/>
              </a:defRPr>
            </a:lvl4pPr>
            <a:lvl5pPr marL="1801813" indent="-201613" algn="l" defTabSz="801688" rtl="0" eaLnBrk="1" fontAlgn="base" hangingPunct="1">
              <a:lnSpc>
                <a:spcPct val="140000"/>
              </a:lnSpc>
              <a:spcBef>
                <a:spcPct val="30000"/>
              </a:spcBef>
              <a:spcAft>
                <a:spcPct val="0"/>
              </a:spcAft>
              <a:buFont typeface="FrutigerNext LT Medium" pitchFamily="34" charset="0"/>
              <a:buChar char="~"/>
              <a:defRPr sz="1600">
                <a:solidFill>
                  <a:schemeClr val="tx1"/>
                </a:solidFill>
                <a:latin typeface="Arial"/>
                <a:ea typeface="+mn-ea"/>
              </a:defRPr>
            </a:lvl5pPr>
            <a:lvl6pPr marL="22590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Arial"/>
                <a:ea typeface="+mn-ea"/>
              </a:defRPr>
            </a:lvl6pPr>
            <a:lvl7pPr marL="27162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Arial"/>
                <a:ea typeface="+mn-ea"/>
              </a:defRPr>
            </a:lvl7pPr>
            <a:lvl8pPr marL="31734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Arial"/>
                <a:ea typeface="+mn-ea"/>
              </a:defRPr>
            </a:lvl8pPr>
            <a:lvl9pPr marL="36306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Arial"/>
                <a:ea typeface="+mn-ea"/>
              </a:defRPr>
            </a:lvl9pPr>
          </a:lstStyle>
          <a:p>
            <a:pPr marL="0" indent="0" fontAlgn="ctr">
              <a:lnSpc>
                <a:spcPct val="100000"/>
              </a:lnSpc>
              <a:buNone/>
            </a:pPr>
            <a:r>
              <a:rPr lang="en-US" sz="1200" dirty="0">
                <a:latin typeface="Huawei Sans" panose="020C0503030203020204" pitchFamily="34" charset="0"/>
              </a:rPr>
              <a:t>def main():</a:t>
            </a:r>
          </a:p>
          <a:p>
            <a:pPr marL="0" indent="0" fontAlgn="ctr">
              <a:lnSpc>
                <a:spcPct val="100000"/>
              </a:lnSpc>
              <a:buNone/>
            </a:pPr>
            <a:r>
              <a:rPr lang="en-US" sz="1200" dirty="0">
                <a:latin typeface="Huawei Sans" panose="020C0503030203020204" pitchFamily="34" charset="0"/>
              </a:rPr>
              <a:t>    """The main function.""“</a:t>
            </a:r>
          </a:p>
          <a:p>
            <a:pPr marL="0" indent="0" fontAlgn="ctr">
              <a:lnSpc>
                <a:spcPct val="100000"/>
              </a:lnSpc>
              <a:buNone/>
            </a:pPr>
            <a:endParaRPr lang="en-US" altLang="zh-CN" sz="1200" kern="0" dirty="0">
              <a:latin typeface="Huawei Sans" panose="020C0503030203020204" pitchFamily="34" charset="0"/>
            </a:endParaRPr>
          </a:p>
          <a:p>
            <a:pPr marL="0" indent="0" fontAlgn="ctr">
              <a:lnSpc>
                <a:spcPct val="100000"/>
              </a:lnSpc>
              <a:buNone/>
            </a:pPr>
            <a:r>
              <a:rPr lang="en-US" sz="1200" dirty="0">
                <a:latin typeface="Huawei Sans" panose="020C0503030203020204" pitchFamily="34" charset="0"/>
              </a:rPr>
              <a:t>    host = "localhost"</a:t>
            </a:r>
          </a:p>
          <a:p>
            <a:pPr marL="0" indent="0" fontAlgn="ctr">
              <a:lnSpc>
                <a:spcPct val="100000"/>
              </a:lnSpc>
              <a:buNone/>
            </a:pPr>
            <a:r>
              <a:rPr lang="en-US" sz="1200" dirty="0">
                <a:latin typeface="Huawei Sans" panose="020C0503030203020204" pitchFamily="34" charset="0"/>
              </a:rPr>
              <a:t>    try:</a:t>
            </a:r>
          </a:p>
          <a:p>
            <a:pPr marL="0" indent="0" fontAlgn="ctr">
              <a:lnSpc>
                <a:spcPct val="100000"/>
              </a:lnSpc>
              <a:buNone/>
            </a:pPr>
            <a:r>
              <a:rPr lang="en-US" sz="1200" dirty="0">
                <a:latin typeface="Huawei Sans" panose="020C0503030203020204" pitchFamily="34" charset="0"/>
              </a:rPr>
              <a:t>        # Establish an HTTP connection.</a:t>
            </a:r>
          </a:p>
          <a:p>
            <a:pPr marL="0" indent="0" fontAlgn="ctr">
              <a:lnSpc>
                <a:spcPct val="100000"/>
              </a:lnSpc>
              <a:buNone/>
            </a:pPr>
            <a:r>
              <a:rPr lang="en-US" sz="1200" dirty="0">
                <a:latin typeface="Huawei Sans" panose="020C0503030203020204" pitchFamily="34" charset="0"/>
              </a:rPr>
              <a:t>        </a:t>
            </a:r>
            <a:r>
              <a:rPr lang="en-US" sz="1200" dirty="0" err="1">
                <a:latin typeface="Huawei Sans" panose="020C0503030203020204" pitchFamily="34" charset="0"/>
              </a:rPr>
              <a:t>ops_conn</a:t>
            </a:r>
            <a:r>
              <a:rPr lang="en-US" sz="1200" dirty="0">
                <a:latin typeface="Huawei Sans" panose="020C0503030203020204" pitchFamily="34" charset="0"/>
              </a:rPr>
              <a:t> = </a:t>
            </a:r>
            <a:r>
              <a:rPr lang="en-US" sz="1200" dirty="0" err="1">
                <a:latin typeface="Huawei Sans" panose="020C0503030203020204" pitchFamily="34" charset="0"/>
              </a:rPr>
              <a:t>OPSConnection</a:t>
            </a:r>
            <a:r>
              <a:rPr lang="en-US" sz="1200" dirty="0">
                <a:latin typeface="Huawei Sans" panose="020C0503030203020204" pitchFamily="34" charset="0"/>
              </a:rPr>
              <a:t>(host)</a:t>
            </a:r>
          </a:p>
          <a:p>
            <a:pPr marL="0" indent="0" fontAlgn="ctr">
              <a:lnSpc>
                <a:spcPct val="100000"/>
              </a:lnSpc>
              <a:buNone/>
            </a:pPr>
            <a:r>
              <a:rPr lang="en-US" sz="1200" dirty="0">
                <a:latin typeface="Huawei Sans" panose="020C0503030203020204" pitchFamily="34" charset="0"/>
              </a:rPr>
              <a:t>        # Invoke the function for obtaining CPU information.</a:t>
            </a:r>
          </a:p>
          <a:p>
            <a:pPr marL="0" indent="0" fontAlgn="ctr">
              <a:lnSpc>
                <a:spcPct val="100000"/>
              </a:lnSpc>
              <a:buNone/>
            </a:pPr>
            <a:r>
              <a:rPr lang="en-US" sz="1200" dirty="0">
                <a:latin typeface="Huawei Sans" panose="020C0503030203020204" pitchFamily="34" charset="0"/>
              </a:rPr>
              <a:t>        </a:t>
            </a:r>
            <a:r>
              <a:rPr lang="en-US" sz="1200" dirty="0" err="1">
                <a:solidFill>
                  <a:srgbClr val="EC7061"/>
                </a:solidFill>
                <a:latin typeface="Huawei Sans" panose="020C0503030203020204" pitchFamily="34" charset="0"/>
              </a:rPr>
              <a:t>rsp_data</a:t>
            </a:r>
            <a:r>
              <a:rPr lang="en-US" sz="1200" dirty="0">
                <a:solidFill>
                  <a:srgbClr val="EC7061"/>
                </a:solidFill>
                <a:latin typeface="Huawei Sans" panose="020C0503030203020204" pitchFamily="34" charset="0"/>
              </a:rPr>
              <a:t> = </a:t>
            </a:r>
            <a:r>
              <a:rPr lang="en-US" sz="1200" dirty="0" err="1">
                <a:solidFill>
                  <a:srgbClr val="EC7061"/>
                </a:solidFill>
                <a:latin typeface="Huawei Sans" panose="020C0503030203020204" pitchFamily="34" charset="0"/>
              </a:rPr>
              <a:t>get_cpu_info</a:t>
            </a:r>
            <a:r>
              <a:rPr lang="en-US" sz="1200" dirty="0">
                <a:solidFill>
                  <a:srgbClr val="EC7061"/>
                </a:solidFill>
                <a:latin typeface="Huawei Sans" panose="020C0503030203020204" pitchFamily="34" charset="0"/>
              </a:rPr>
              <a:t>(</a:t>
            </a:r>
            <a:r>
              <a:rPr lang="en-US" sz="1200" dirty="0" err="1">
                <a:solidFill>
                  <a:srgbClr val="EC7061"/>
                </a:solidFill>
                <a:latin typeface="Huawei Sans" panose="020C0503030203020204" pitchFamily="34" charset="0"/>
              </a:rPr>
              <a:t>ops_conn</a:t>
            </a:r>
            <a:r>
              <a:rPr lang="en-US" sz="1200" dirty="0">
                <a:solidFill>
                  <a:srgbClr val="EC7061"/>
                </a:solidFill>
                <a:latin typeface="Huawei Sans" panose="020C0503030203020204" pitchFamily="34" charset="0"/>
              </a:rPr>
              <a:t>)</a:t>
            </a:r>
          </a:p>
          <a:p>
            <a:pPr marL="0" indent="0" fontAlgn="ctr">
              <a:lnSpc>
                <a:spcPct val="100000"/>
              </a:lnSpc>
              <a:buNone/>
            </a:pPr>
            <a:r>
              <a:rPr lang="en-US" sz="1200" dirty="0">
                <a:latin typeface="Huawei Sans" panose="020C0503030203020204" pitchFamily="34" charset="0"/>
              </a:rPr>
              <a:t>        # Disable an HTTP connection.</a:t>
            </a:r>
          </a:p>
          <a:p>
            <a:pPr marL="0" indent="0" fontAlgn="ctr">
              <a:lnSpc>
                <a:spcPct val="100000"/>
              </a:lnSpc>
              <a:buNone/>
            </a:pPr>
            <a:r>
              <a:rPr lang="en-US" sz="1200" dirty="0">
                <a:latin typeface="Huawei Sans" panose="020C0503030203020204" pitchFamily="34" charset="0"/>
              </a:rPr>
              <a:t>        </a:t>
            </a:r>
            <a:r>
              <a:rPr lang="en-US" sz="1200" dirty="0" err="1">
                <a:latin typeface="Huawei Sans" panose="020C0503030203020204" pitchFamily="34" charset="0"/>
              </a:rPr>
              <a:t>ops_conn.close</a:t>
            </a:r>
            <a:r>
              <a:rPr lang="en-US" sz="1200" dirty="0">
                <a:latin typeface="Huawei Sans" panose="020C0503030203020204" pitchFamily="34" charset="0"/>
              </a:rPr>
              <a:t>()</a:t>
            </a:r>
          </a:p>
          <a:p>
            <a:pPr marL="0" indent="0" fontAlgn="ctr">
              <a:lnSpc>
                <a:spcPct val="100000"/>
              </a:lnSpc>
              <a:buNone/>
            </a:pPr>
            <a:r>
              <a:rPr lang="en-US" sz="1200" dirty="0">
                <a:latin typeface="Huawei Sans" panose="020C0503030203020204" pitchFamily="34" charset="0"/>
              </a:rPr>
              <a:t>        return</a:t>
            </a:r>
          </a:p>
          <a:p>
            <a:pPr marL="0" indent="0" fontAlgn="ctr">
              <a:lnSpc>
                <a:spcPct val="100000"/>
              </a:lnSpc>
              <a:buNone/>
            </a:pPr>
            <a:endParaRPr lang="en-US" altLang="zh-CN" sz="1200" kern="0" dirty="0">
              <a:latin typeface="Huawei Sans" panose="020C0503030203020204" pitchFamily="34" charset="0"/>
            </a:endParaRPr>
          </a:p>
          <a:p>
            <a:pPr marL="0" indent="0" fontAlgn="ctr">
              <a:lnSpc>
                <a:spcPct val="100000"/>
              </a:lnSpc>
              <a:buNone/>
            </a:pPr>
            <a:r>
              <a:rPr lang="en-US" sz="1200" dirty="0">
                <a:latin typeface="Huawei Sans" panose="020C0503030203020204" pitchFamily="34" charset="0"/>
              </a:rPr>
              <a:t>    except:</a:t>
            </a:r>
          </a:p>
          <a:p>
            <a:pPr marL="0" indent="0" fontAlgn="ctr">
              <a:lnSpc>
                <a:spcPct val="100000"/>
              </a:lnSpc>
              <a:buNone/>
            </a:pPr>
            <a:r>
              <a:rPr lang="en-US" sz="1200" dirty="0">
                <a:latin typeface="Huawei Sans" panose="020C0503030203020204" pitchFamily="34" charset="0"/>
              </a:rPr>
              <a:t>        </a:t>
            </a:r>
            <a:r>
              <a:rPr lang="en-US" sz="1200" dirty="0" err="1">
                <a:latin typeface="Huawei Sans" panose="020C0503030203020204" pitchFamily="34" charset="0"/>
              </a:rPr>
              <a:t>errinfo</a:t>
            </a:r>
            <a:r>
              <a:rPr lang="en-US" sz="1200" dirty="0">
                <a:latin typeface="Huawei Sans" panose="020C0503030203020204" pitchFamily="34" charset="0"/>
              </a:rPr>
              <a:t> = </a:t>
            </a:r>
            <a:r>
              <a:rPr lang="en-US" sz="1200" dirty="0" err="1">
                <a:latin typeface="Huawei Sans" panose="020C0503030203020204" pitchFamily="34" charset="0"/>
              </a:rPr>
              <a:t>traceback.format_exc</a:t>
            </a:r>
            <a:r>
              <a:rPr lang="en-US" sz="1200" dirty="0">
                <a:latin typeface="Huawei Sans" panose="020C0503030203020204" pitchFamily="34" charset="0"/>
              </a:rPr>
              <a:t>()</a:t>
            </a:r>
          </a:p>
          <a:p>
            <a:pPr marL="0" indent="0" fontAlgn="ctr">
              <a:lnSpc>
                <a:spcPct val="100000"/>
              </a:lnSpc>
              <a:buNone/>
            </a:pPr>
            <a:r>
              <a:rPr lang="en-US" sz="1200" dirty="0">
                <a:latin typeface="Huawei Sans" panose="020C0503030203020204" pitchFamily="34" charset="0"/>
              </a:rPr>
              <a:t>        print(</a:t>
            </a:r>
            <a:r>
              <a:rPr lang="en-US" sz="1200" dirty="0" err="1">
                <a:latin typeface="Huawei Sans" panose="020C0503030203020204" pitchFamily="34" charset="0"/>
              </a:rPr>
              <a:t>errinfo</a:t>
            </a:r>
            <a:r>
              <a:rPr lang="en-US" sz="1200" dirty="0">
                <a:latin typeface="Huawei Sans" panose="020C0503030203020204" pitchFamily="34" charset="0"/>
              </a:rPr>
              <a:t>)</a:t>
            </a:r>
          </a:p>
          <a:p>
            <a:pPr marL="0" indent="0" fontAlgn="ctr">
              <a:lnSpc>
                <a:spcPct val="100000"/>
              </a:lnSpc>
              <a:buNone/>
            </a:pPr>
            <a:r>
              <a:rPr lang="en-US" sz="1200" dirty="0">
                <a:latin typeface="Huawei Sans" panose="020C0503030203020204" pitchFamily="34" charset="0"/>
              </a:rPr>
              <a:t>        return</a:t>
            </a:r>
          </a:p>
        </p:txBody>
      </p:sp>
      <p:sp>
        <p:nvSpPr>
          <p:cNvPr id="14" name="文本框 13"/>
          <p:cNvSpPr txBox="1"/>
          <p:nvPr/>
        </p:nvSpPr>
        <p:spPr>
          <a:xfrm>
            <a:off x="433949" y="1843860"/>
            <a:ext cx="3830414" cy="307777"/>
          </a:xfrm>
          <a:prstGeom prst="rect">
            <a:avLst/>
          </a:prstGeom>
          <a:noFill/>
        </p:spPr>
        <p:txBody>
          <a:bodyPr wrap="square" rtlCol="0">
            <a:spAutoFit/>
          </a:bodyPr>
          <a:lstStyle/>
          <a:p>
            <a:pPr fontAlgn="ctr"/>
            <a:r>
              <a:rPr lang="en-US" sz="1400" dirty="0">
                <a:solidFill>
                  <a:srgbClr val="0070C0"/>
                </a:solidFill>
                <a:latin typeface="Huawei Sans" panose="020C0503030203020204" pitchFamily="34" charset="0"/>
              </a:rPr>
              <a:t>Define the </a:t>
            </a:r>
            <a:r>
              <a:rPr lang="en-US" sz="1400" dirty="0" err="1">
                <a:solidFill>
                  <a:srgbClr val="0070C0"/>
                </a:solidFill>
                <a:latin typeface="Huawei Sans" panose="020C0503030203020204" pitchFamily="34" charset="0"/>
              </a:rPr>
              <a:t>get_cpu_info</a:t>
            </a:r>
            <a:r>
              <a:rPr lang="en-US" sz="1400" dirty="0">
                <a:solidFill>
                  <a:srgbClr val="0070C0"/>
                </a:solidFill>
                <a:latin typeface="Huawei Sans" panose="020C0503030203020204" pitchFamily="34" charset="0"/>
              </a:rPr>
              <a:t> method.</a:t>
            </a:r>
          </a:p>
        </p:txBody>
      </p:sp>
      <p:sp>
        <p:nvSpPr>
          <p:cNvPr id="15" name="文本框 14"/>
          <p:cNvSpPr txBox="1"/>
          <p:nvPr/>
        </p:nvSpPr>
        <p:spPr>
          <a:xfrm>
            <a:off x="6451486" y="1820193"/>
            <a:ext cx="5315530" cy="307777"/>
          </a:xfrm>
          <a:prstGeom prst="rect">
            <a:avLst/>
          </a:prstGeom>
          <a:noFill/>
        </p:spPr>
        <p:txBody>
          <a:bodyPr wrap="square" rtlCol="0">
            <a:spAutoFit/>
          </a:bodyPr>
          <a:lstStyle/>
          <a:p>
            <a:pPr fontAlgn="ctr"/>
            <a:r>
              <a:rPr lang="en-US" sz="1400" dirty="0">
                <a:solidFill>
                  <a:srgbClr val="0070C0"/>
                </a:solidFill>
                <a:latin typeface="Huawei Sans" panose="020C0503030203020204" pitchFamily="34" charset="0"/>
              </a:rPr>
              <a:t>Invoke the </a:t>
            </a:r>
            <a:r>
              <a:rPr lang="en-US" sz="1400" dirty="0" err="1">
                <a:solidFill>
                  <a:srgbClr val="0070C0"/>
                </a:solidFill>
                <a:latin typeface="Huawei Sans" panose="020C0503030203020204" pitchFamily="34" charset="0"/>
              </a:rPr>
              <a:t>get_cpu_info</a:t>
            </a:r>
            <a:r>
              <a:rPr lang="en-US" sz="1400" dirty="0">
                <a:solidFill>
                  <a:srgbClr val="0070C0"/>
                </a:solidFill>
                <a:latin typeface="Huawei Sans" panose="020C0503030203020204" pitchFamily="34" charset="0"/>
              </a:rPr>
              <a:t> method in the main method.</a:t>
            </a:r>
          </a:p>
        </p:txBody>
      </p:sp>
    </p:spTree>
    <p:extLst>
      <p:ext uri="{BB962C8B-B14F-4D97-AF65-F5344CB8AC3E}">
        <p14:creationId xmlns:p14="http://schemas.microsoft.com/office/powerpoint/2010/main" val="2395978541"/>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p:txBody>
          <a:bodyPr/>
          <a:lstStyle/>
          <a:p>
            <a:r>
              <a:rPr lang="en-US" sz="1600" dirty="0"/>
              <a:t>After the Python script is compiled, save it as cpu_demo.py. The network administrator enables the FTP server on the local PC, and the network device functions as the FTP client to download the Python script.</a:t>
            </a:r>
            <a:endParaRPr lang="en-US" altLang="zh-CN" sz="1600" dirty="0"/>
          </a:p>
        </p:txBody>
      </p:sp>
      <p:sp>
        <p:nvSpPr>
          <p:cNvPr id="2" name="标题 1"/>
          <p:cNvSpPr>
            <a:spLocks noGrp="1"/>
          </p:cNvSpPr>
          <p:nvPr>
            <p:ph type="title"/>
          </p:nvPr>
        </p:nvSpPr>
        <p:spPr/>
        <p:txBody>
          <a:bodyPr/>
          <a:lstStyle/>
          <a:p>
            <a:r>
              <a:rPr lang="en-US"/>
              <a:t>Uploading a Python Script</a:t>
            </a:r>
            <a:endParaRPr lang="en-US" dirty="0"/>
          </a:p>
        </p:txBody>
      </p:sp>
      <p:sp>
        <p:nvSpPr>
          <p:cNvPr id="8" name="文本框 7">
            <a:extLst>
              <a:ext uri="{FF2B5EF4-FFF2-40B4-BE49-F238E27FC236}">
                <a16:creationId xmlns="" xmlns:a16="http://schemas.microsoft.com/office/drawing/2014/main" id="{773D837C-8D89-4B32-AD1E-4199EF71F59D}"/>
              </a:ext>
            </a:extLst>
          </p:cNvPr>
          <p:cNvSpPr txBox="1"/>
          <p:nvPr/>
        </p:nvSpPr>
        <p:spPr>
          <a:xfrm>
            <a:off x="717233" y="2212621"/>
            <a:ext cx="10534333" cy="4081117"/>
          </a:xfrm>
          <a:prstGeom prst="rect">
            <a:avLst/>
          </a:prstGeom>
          <a:solidFill>
            <a:srgbClr val="F4FBFE"/>
          </a:solidFill>
          <a:ln>
            <a:solidFill>
              <a:srgbClr val="99DFF9"/>
            </a:solidFill>
          </a:ln>
        </p:spPr>
        <p:txBody>
          <a:bodyPr wrap="square" rtlCol="0">
            <a:spAutoFit/>
          </a:bodyPr>
          <a:lstStyle/>
          <a:p>
            <a:pPr fontAlgn="ctr">
              <a:lnSpc>
                <a:spcPct val="120000"/>
              </a:lnSpc>
            </a:pPr>
            <a:r>
              <a:rPr lang="en-US" sz="1200" dirty="0">
                <a:latin typeface="Huawei Sans" panose="020C0503030203020204" pitchFamily="34" charset="0"/>
              </a:rPr>
              <a:t>&lt;CE1&gt;ftp 192.168.56.1                                                                                            # Connect to the FTP server.</a:t>
            </a:r>
          </a:p>
          <a:p>
            <a:pPr fontAlgn="ctr">
              <a:lnSpc>
                <a:spcPct val="120000"/>
              </a:lnSpc>
            </a:pPr>
            <a:r>
              <a:rPr lang="en-US" sz="1200" dirty="0">
                <a:latin typeface="Huawei Sans" panose="020C0503030203020204" pitchFamily="34" charset="0"/>
              </a:rPr>
              <a:t>Trying 192.168.56.1 ...</a:t>
            </a:r>
            <a:endParaRPr lang="en-US" altLang="zh-CN" sz="1200" dirty="0">
              <a:latin typeface="Huawei Sans" panose="020C0503030203020204" pitchFamily="34" charset="0"/>
            </a:endParaRPr>
          </a:p>
          <a:p>
            <a:pPr fontAlgn="ctr">
              <a:lnSpc>
                <a:spcPct val="120000"/>
              </a:lnSpc>
            </a:pPr>
            <a:r>
              <a:rPr lang="en-US" sz="1200" dirty="0">
                <a:latin typeface="Huawei Sans" panose="020C0503030203020204" pitchFamily="34" charset="0"/>
              </a:rPr>
              <a:t>Press CTRL + K to abort</a:t>
            </a:r>
            <a:endParaRPr lang="en-US" altLang="zh-CN" sz="1200" dirty="0">
              <a:latin typeface="Huawei Sans" panose="020C0503030203020204" pitchFamily="34" charset="0"/>
            </a:endParaRPr>
          </a:p>
          <a:p>
            <a:pPr fontAlgn="ctr">
              <a:lnSpc>
                <a:spcPct val="120000"/>
              </a:lnSpc>
            </a:pPr>
            <a:r>
              <a:rPr lang="en-US" sz="1200" dirty="0">
                <a:latin typeface="Huawei Sans" panose="020C0503030203020204" pitchFamily="34" charset="0"/>
              </a:rPr>
              <a:t>Connected to 192.168.56.1.</a:t>
            </a:r>
            <a:endParaRPr lang="en-US" altLang="zh-CN" sz="1200" dirty="0">
              <a:latin typeface="Huawei Sans" panose="020C0503030203020204" pitchFamily="34" charset="0"/>
            </a:endParaRPr>
          </a:p>
          <a:p>
            <a:pPr fontAlgn="ctr">
              <a:lnSpc>
                <a:spcPct val="120000"/>
              </a:lnSpc>
            </a:pPr>
            <a:r>
              <a:rPr lang="en-US" sz="1200" dirty="0">
                <a:latin typeface="Huawei Sans" panose="020C0503030203020204" pitchFamily="34" charset="0"/>
              </a:rPr>
              <a:t>220 WFTPD 2.0 service (by Texas Imperial Software) ready for new user</a:t>
            </a:r>
            <a:endParaRPr lang="en-US" altLang="zh-CN" sz="1200" dirty="0">
              <a:latin typeface="Huawei Sans" panose="020C0503030203020204" pitchFamily="34" charset="0"/>
            </a:endParaRPr>
          </a:p>
          <a:p>
            <a:pPr fontAlgn="ctr">
              <a:lnSpc>
                <a:spcPct val="120000"/>
              </a:lnSpc>
            </a:pPr>
            <a:r>
              <a:rPr lang="en-US" sz="1200" dirty="0">
                <a:latin typeface="Huawei Sans" panose="020C0503030203020204" pitchFamily="34" charset="0"/>
              </a:rPr>
              <a:t>User(192.168.56.1:(none)):1                                                                                    # Enter the user name.</a:t>
            </a:r>
          </a:p>
          <a:p>
            <a:pPr fontAlgn="ctr">
              <a:lnSpc>
                <a:spcPct val="120000"/>
              </a:lnSpc>
            </a:pPr>
            <a:r>
              <a:rPr lang="en-US" sz="1200" dirty="0">
                <a:latin typeface="Huawei Sans" panose="020C0503030203020204" pitchFamily="34" charset="0"/>
              </a:rPr>
              <a:t>331 Give me your password, please</a:t>
            </a:r>
            <a:endParaRPr lang="en-US" altLang="zh-CN" sz="1200" dirty="0">
              <a:latin typeface="Huawei Sans" panose="020C0503030203020204" pitchFamily="34" charset="0"/>
            </a:endParaRPr>
          </a:p>
          <a:p>
            <a:pPr fontAlgn="ctr">
              <a:lnSpc>
                <a:spcPct val="120000"/>
              </a:lnSpc>
            </a:pPr>
            <a:r>
              <a:rPr lang="en-US" sz="1200" dirty="0">
                <a:latin typeface="Huawei Sans" panose="020C0503030203020204" pitchFamily="34" charset="0"/>
              </a:rPr>
              <a:t>Enter password:                                                                                                      # Enter the password.</a:t>
            </a:r>
          </a:p>
          <a:p>
            <a:pPr fontAlgn="ctr">
              <a:lnSpc>
                <a:spcPct val="120000"/>
              </a:lnSpc>
            </a:pPr>
            <a:r>
              <a:rPr lang="en-US" sz="1200" dirty="0">
                <a:latin typeface="Huawei Sans" panose="020C0503030203020204" pitchFamily="34" charset="0"/>
              </a:rPr>
              <a:t>230 Logged in successfully</a:t>
            </a:r>
            <a:endParaRPr lang="en-US" altLang="zh-CN" sz="1200" dirty="0">
              <a:latin typeface="Huawei Sans" panose="020C0503030203020204" pitchFamily="34" charset="0"/>
            </a:endParaRPr>
          </a:p>
          <a:p>
            <a:pPr fontAlgn="ctr">
              <a:lnSpc>
                <a:spcPct val="120000"/>
              </a:lnSpc>
            </a:pPr>
            <a:r>
              <a:rPr lang="en-US" sz="1200" dirty="0">
                <a:latin typeface="Huawei Sans" panose="020C0503030203020204" pitchFamily="34" charset="0"/>
              </a:rPr>
              <a:t>[ftp]get cpu_demo.py                                                                                              # Obtain the cpu_demo.py script file.</a:t>
            </a:r>
          </a:p>
          <a:p>
            <a:pPr fontAlgn="ctr">
              <a:lnSpc>
                <a:spcPct val="120000"/>
              </a:lnSpc>
            </a:pPr>
            <a:r>
              <a:rPr lang="en-US" sz="1200" dirty="0">
                <a:latin typeface="Huawei Sans" panose="020C0503030203020204" pitchFamily="34" charset="0"/>
              </a:rPr>
              <a:t>Warning: The file may not transfer correctly in ASCII mode.</a:t>
            </a:r>
            <a:endParaRPr lang="en-US" altLang="zh-CN" sz="1200" dirty="0">
              <a:latin typeface="Huawei Sans" panose="020C0503030203020204" pitchFamily="34" charset="0"/>
            </a:endParaRPr>
          </a:p>
          <a:p>
            <a:pPr fontAlgn="ctr">
              <a:lnSpc>
                <a:spcPct val="120000"/>
              </a:lnSpc>
            </a:pPr>
            <a:r>
              <a:rPr lang="en-US" sz="1200" dirty="0">
                <a:latin typeface="Huawei Sans" panose="020C0503030203020204" pitchFamily="34" charset="0"/>
              </a:rPr>
              <a:t>500 Unidentified command SIZE cpu_demo.py</a:t>
            </a:r>
            <a:endParaRPr lang="en-US" altLang="zh-CN" sz="1200" dirty="0">
              <a:latin typeface="Huawei Sans" panose="020C0503030203020204" pitchFamily="34" charset="0"/>
            </a:endParaRPr>
          </a:p>
          <a:p>
            <a:pPr fontAlgn="ctr">
              <a:lnSpc>
                <a:spcPct val="120000"/>
              </a:lnSpc>
            </a:pPr>
            <a:r>
              <a:rPr lang="en-US" sz="1200" dirty="0">
                <a:latin typeface="Huawei Sans" panose="020C0503030203020204" pitchFamily="34" charset="0"/>
              </a:rPr>
              <a:t>200 PORT command okay</a:t>
            </a:r>
            <a:endParaRPr lang="en-US" altLang="zh-CN" sz="1200" dirty="0">
              <a:latin typeface="Huawei Sans" panose="020C0503030203020204" pitchFamily="34" charset="0"/>
            </a:endParaRPr>
          </a:p>
          <a:p>
            <a:pPr fontAlgn="ctr">
              <a:lnSpc>
                <a:spcPct val="120000"/>
              </a:lnSpc>
            </a:pPr>
            <a:r>
              <a:rPr lang="en-US" sz="1200" dirty="0">
                <a:latin typeface="Huawei Sans" panose="020C0503030203020204" pitchFamily="34" charset="0"/>
              </a:rPr>
              <a:t>150 "D:\FTPSERVER\cpu_demo.py" file ready to send (4605 bytes) in ASCII mode</a:t>
            </a:r>
            <a:endParaRPr lang="en-US" altLang="zh-CN" sz="1200" dirty="0">
              <a:latin typeface="Huawei Sans" panose="020C0503030203020204" pitchFamily="34" charset="0"/>
            </a:endParaRPr>
          </a:p>
          <a:p>
            <a:pPr fontAlgn="ctr">
              <a:lnSpc>
                <a:spcPct val="120000"/>
              </a:lnSpc>
            </a:pPr>
            <a:r>
              <a:rPr lang="en-US" sz="1200" dirty="0">
                <a:latin typeface="Huawei Sans" panose="020C0503030203020204" pitchFamily="34" charset="0"/>
              </a:rPr>
              <a:t>..</a:t>
            </a:r>
            <a:endParaRPr lang="en-US" altLang="zh-CN" sz="1200" dirty="0">
              <a:latin typeface="Huawei Sans" panose="020C0503030203020204" pitchFamily="34" charset="0"/>
            </a:endParaRPr>
          </a:p>
          <a:p>
            <a:pPr fontAlgn="ctr">
              <a:lnSpc>
                <a:spcPct val="120000"/>
              </a:lnSpc>
            </a:pPr>
            <a:r>
              <a:rPr lang="en-US" sz="1200" dirty="0">
                <a:latin typeface="Huawei Sans" panose="020C0503030203020204" pitchFamily="34" charset="0"/>
              </a:rPr>
              <a:t>226 Transfer finished successfully.                                                                            # FTP transmission is complete.</a:t>
            </a:r>
          </a:p>
          <a:p>
            <a:pPr fontAlgn="ctr">
              <a:lnSpc>
                <a:spcPct val="120000"/>
              </a:lnSpc>
            </a:pPr>
            <a:endParaRPr lang="en-US" altLang="zh-CN" sz="1200" dirty="0">
              <a:latin typeface="Huawei Sans" panose="020C0503030203020204" pitchFamily="34" charset="0"/>
            </a:endParaRPr>
          </a:p>
          <a:p>
            <a:pPr fontAlgn="ctr">
              <a:lnSpc>
                <a:spcPct val="120000"/>
              </a:lnSpc>
            </a:pPr>
            <a:r>
              <a:rPr lang="en-US" sz="1200" dirty="0">
                <a:latin typeface="Huawei Sans" panose="020C0503030203020204" pitchFamily="34" charset="0"/>
              </a:rPr>
              <a:t>FTP: 4605 byte(s) received in 1.135 second(s) 3.962Kbyte(s)/sec.</a:t>
            </a:r>
            <a:endParaRPr lang="en-US" altLang="zh-CN" sz="1200" dirty="0">
              <a:latin typeface="Huawei Sans" panose="020C0503030203020204" pitchFamily="34" charset="0"/>
            </a:endParaRPr>
          </a:p>
        </p:txBody>
      </p:sp>
    </p:spTree>
    <p:extLst>
      <p:ext uri="{BB962C8B-B14F-4D97-AF65-F5344CB8AC3E}">
        <p14:creationId xmlns:p14="http://schemas.microsoft.com/office/powerpoint/2010/main" val="2021755415"/>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p:txBody>
          <a:bodyPr/>
          <a:lstStyle/>
          <a:p>
            <a:pPr fontAlgn="ctr"/>
            <a:r>
              <a:rPr lang="en-US" sz="1800" dirty="0">
                <a:ea typeface="+mn-ea"/>
                <a:cs typeface="Arial" panose="020B0604020202020204" pitchFamily="34" charset="0"/>
              </a:rPr>
              <a:t>After the Python script is uploaded, run the ops install file file-name command to install the script.</a:t>
            </a:r>
          </a:p>
        </p:txBody>
      </p:sp>
      <p:sp>
        <p:nvSpPr>
          <p:cNvPr id="2" name="标题 1"/>
          <p:cNvSpPr>
            <a:spLocks noGrp="1"/>
          </p:cNvSpPr>
          <p:nvPr>
            <p:ph type="title"/>
          </p:nvPr>
        </p:nvSpPr>
        <p:spPr/>
        <p:txBody>
          <a:bodyPr/>
          <a:lstStyle/>
          <a:p>
            <a:r>
              <a:rPr lang="en-US"/>
              <a:t>Compiling a Python Script</a:t>
            </a:r>
            <a:endParaRPr lang="en-US" dirty="0"/>
          </a:p>
        </p:txBody>
      </p:sp>
      <p:sp>
        <p:nvSpPr>
          <p:cNvPr id="7" name="文本框 6">
            <a:extLst>
              <a:ext uri="{FF2B5EF4-FFF2-40B4-BE49-F238E27FC236}">
                <a16:creationId xmlns="" xmlns:a16="http://schemas.microsoft.com/office/drawing/2014/main" id="{773D837C-8D89-4B32-AD1E-4199EF71F59D}"/>
              </a:ext>
            </a:extLst>
          </p:cNvPr>
          <p:cNvSpPr txBox="1"/>
          <p:nvPr/>
        </p:nvSpPr>
        <p:spPr>
          <a:xfrm>
            <a:off x="828832" y="1811480"/>
            <a:ext cx="10277317" cy="307777"/>
          </a:xfrm>
          <a:prstGeom prst="rect">
            <a:avLst/>
          </a:prstGeom>
          <a:solidFill>
            <a:srgbClr val="F4FBFE"/>
          </a:solidFill>
          <a:ln>
            <a:solidFill>
              <a:srgbClr val="99DFF9"/>
            </a:solidFill>
          </a:ln>
        </p:spPr>
        <p:txBody>
          <a:bodyPr wrap="square" rtlCol="0">
            <a:spAutoFit/>
          </a:bodyPr>
          <a:lstStyle/>
          <a:p>
            <a:pPr fontAlgn="ctr"/>
            <a:r>
              <a:rPr lang="en-US" sz="1400" dirty="0">
                <a:latin typeface="Huawei Sans" panose="020C0503030203020204" pitchFamily="34" charset="0"/>
              </a:rPr>
              <a:t>&lt;CE1&gt;ops install file cpu_demo.py                                                             # Install the </a:t>
            </a:r>
            <a:r>
              <a:rPr lang="en-US" sz="1400">
                <a:latin typeface="Huawei Sans" panose="020C0503030203020204" pitchFamily="34" charset="0"/>
              </a:rPr>
              <a:t>Python script</a:t>
            </a:r>
            <a:r>
              <a:rPr lang="en-US" sz="1400" dirty="0">
                <a:latin typeface="Huawei Sans" panose="020C0503030203020204" pitchFamily="34" charset="0"/>
              </a:rPr>
              <a:t>.</a:t>
            </a:r>
          </a:p>
        </p:txBody>
      </p:sp>
      <p:sp>
        <p:nvSpPr>
          <p:cNvPr id="9" name="文本占位符 2"/>
          <p:cNvSpPr txBox="1">
            <a:spLocks/>
          </p:cNvSpPr>
          <p:nvPr/>
        </p:nvSpPr>
        <p:spPr bwMode="auto">
          <a:xfrm>
            <a:off x="451877" y="2235225"/>
            <a:ext cx="10953621" cy="476979"/>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Arial"/>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Arial"/>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Arial"/>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Arial"/>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Arial"/>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fontAlgn="ctr"/>
            <a:r>
              <a:rPr lang="en-US" sz="1800" dirty="0">
                <a:latin typeface="Huawei Sans" panose="020C0503030203020204" pitchFamily="34" charset="0"/>
              </a:rPr>
              <a:t>Verify the installation result.</a:t>
            </a:r>
          </a:p>
        </p:txBody>
      </p:sp>
      <p:sp>
        <p:nvSpPr>
          <p:cNvPr id="10" name="文本框 9">
            <a:extLst>
              <a:ext uri="{FF2B5EF4-FFF2-40B4-BE49-F238E27FC236}">
                <a16:creationId xmlns="" xmlns:a16="http://schemas.microsoft.com/office/drawing/2014/main" id="{773D837C-8D89-4B32-AD1E-4199EF71F59D}"/>
              </a:ext>
            </a:extLst>
          </p:cNvPr>
          <p:cNvSpPr txBox="1"/>
          <p:nvPr/>
        </p:nvSpPr>
        <p:spPr>
          <a:xfrm>
            <a:off x="828834" y="2798383"/>
            <a:ext cx="10277316" cy="1384995"/>
          </a:xfrm>
          <a:prstGeom prst="rect">
            <a:avLst/>
          </a:prstGeom>
          <a:solidFill>
            <a:srgbClr val="F4FBFE"/>
          </a:solidFill>
          <a:ln>
            <a:solidFill>
              <a:srgbClr val="99DFF9"/>
            </a:solidFill>
          </a:ln>
        </p:spPr>
        <p:txBody>
          <a:bodyPr wrap="square" rtlCol="0">
            <a:spAutoFit/>
          </a:bodyPr>
          <a:lstStyle/>
          <a:p>
            <a:pPr fontAlgn="ctr"/>
            <a:r>
              <a:rPr lang="en-US" sz="1400" dirty="0">
                <a:latin typeface="Huawei Sans" panose="020C0503030203020204" pitchFamily="34" charset="0"/>
              </a:rPr>
              <a:t>&lt;CE1&gt;display ops script                                                                            # Check the installed Python script.</a:t>
            </a:r>
          </a:p>
          <a:p>
            <a:pPr fontAlgn="ctr"/>
            <a:r>
              <a:rPr lang="en-US" sz="1400" dirty="0">
                <a:latin typeface="Huawei Sans" panose="020C0503030203020204" pitchFamily="34" charset="0"/>
              </a:rPr>
              <a:t>--------------------------------------------------------------------------------</a:t>
            </a:r>
            <a:endParaRPr lang="en-US" altLang="zh-CN" sz="1400" dirty="0">
              <a:latin typeface="Huawei Sans" panose="020C0503030203020204" pitchFamily="34" charset="0"/>
            </a:endParaRPr>
          </a:p>
          <a:p>
            <a:pPr fontAlgn="ctr"/>
            <a:r>
              <a:rPr lang="en-US" sz="1400" dirty="0">
                <a:latin typeface="Huawei Sans" panose="020C0503030203020204" pitchFamily="34" charset="0"/>
              </a:rPr>
              <a:t>  Index      Size(Byte)  Filename</a:t>
            </a:r>
            <a:endParaRPr lang="en-US" altLang="zh-CN" sz="1400" dirty="0">
              <a:latin typeface="Huawei Sans" panose="020C0503030203020204" pitchFamily="34" charset="0"/>
            </a:endParaRPr>
          </a:p>
          <a:p>
            <a:pPr fontAlgn="ctr"/>
            <a:r>
              <a:rPr lang="en-US" sz="1400" dirty="0">
                <a:latin typeface="Huawei Sans" panose="020C0503030203020204" pitchFamily="34" charset="0"/>
              </a:rPr>
              <a:t>--------------------------------------------------------------------------------</a:t>
            </a:r>
            <a:endParaRPr lang="en-US" altLang="zh-CN" sz="1400" dirty="0">
              <a:latin typeface="Huawei Sans" panose="020C0503030203020204" pitchFamily="34" charset="0"/>
            </a:endParaRPr>
          </a:p>
          <a:p>
            <a:pPr fontAlgn="ctr"/>
            <a:r>
              <a:rPr lang="en-US" sz="1400" dirty="0">
                <a:latin typeface="Huawei Sans" panose="020C0503030203020204" pitchFamily="34" charset="0"/>
              </a:rPr>
              <a:t>      0            4605  cpu_demo.py</a:t>
            </a:r>
            <a:endParaRPr lang="en-US" altLang="zh-CN" sz="1400" dirty="0">
              <a:latin typeface="Huawei Sans" panose="020C0503030203020204" pitchFamily="34" charset="0"/>
            </a:endParaRPr>
          </a:p>
          <a:p>
            <a:pPr fontAlgn="ctr"/>
            <a:r>
              <a:rPr lang="en-US" sz="1400" dirty="0">
                <a:latin typeface="Huawei Sans" panose="020C0503030203020204" pitchFamily="34" charset="0"/>
              </a:rPr>
              <a:t>--------------------------------------------------------------------------------</a:t>
            </a:r>
            <a:endParaRPr lang="en-US" altLang="zh-CN" sz="1400" dirty="0">
              <a:latin typeface="Huawei Sans" panose="020C0503030203020204" pitchFamily="34" charset="0"/>
            </a:endParaRPr>
          </a:p>
        </p:txBody>
      </p:sp>
      <p:sp>
        <p:nvSpPr>
          <p:cNvPr id="6" name="文本框 5"/>
          <p:cNvSpPr txBox="1"/>
          <p:nvPr/>
        </p:nvSpPr>
        <p:spPr>
          <a:xfrm>
            <a:off x="742772" y="4269557"/>
            <a:ext cx="7372528" cy="369332"/>
          </a:xfrm>
          <a:prstGeom prst="rect">
            <a:avLst/>
          </a:prstGeom>
          <a:noFill/>
        </p:spPr>
        <p:txBody>
          <a:bodyPr wrap="square" rtlCol="0">
            <a:spAutoFit/>
          </a:bodyPr>
          <a:lstStyle/>
          <a:p>
            <a:pPr fontAlgn="ctr"/>
            <a:r>
              <a:rPr lang="en-US" dirty="0">
                <a:latin typeface="Huawei Sans" panose="020C0503030203020204" pitchFamily="34" charset="0"/>
              </a:rPr>
              <a:t>The </a:t>
            </a:r>
            <a:r>
              <a:rPr lang="en-US" b="1" dirty="0">
                <a:latin typeface="Huawei Sans" panose="020C0503030203020204" pitchFamily="34" charset="0"/>
              </a:rPr>
              <a:t>cpu_demo.py</a:t>
            </a:r>
            <a:r>
              <a:rPr lang="en-US" dirty="0">
                <a:latin typeface="Huawei Sans" panose="020C0503030203020204" pitchFamily="34" charset="0"/>
              </a:rPr>
              <a:t> script has been successfully installed.</a:t>
            </a:r>
          </a:p>
        </p:txBody>
      </p:sp>
    </p:spTree>
    <p:extLst>
      <p:ext uri="{BB962C8B-B14F-4D97-AF65-F5344CB8AC3E}">
        <p14:creationId xmlns:p14="http://schemas.microsoft.com/office/powerpoint/2010/main" val="1628656826"/>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p:txBody>
          <a:bodyPr/>
          <a:lstStyle/>
          <a:p>
            <a:pPr fontAlgn="ctr"/>
            <a:r>
              <a:rPr lang="en-US" sz="2000" dirty="0">
                <a:ea typeface="+mn-ea"/>
                <a:cs typeface="Arial" panose="020B0604020202020204" pitchFamily="34" charset="0"/>
              </a:rPr>
              <a:t>Run the ops run python file-name command to run the Python script.</a:t>
            </a:r>
          </a:p>
        </p:txBody>
      </p:sp>
      <p:sp>
        <p:nvSpPr>
          <p:cNvPr id="2" name="标题 1"/>
          <p:cNvSpPr>
            <a:spLocks noGrp="1"/>
          </p:cNvSpPr>
          <p:nvPr>
            <p:ph type="title"/>
          </p:nvPr>
        </p:nvSpPr>
        <p:spPr/>
        <p:txBody>
          <a:bodyPr/>
          <a:lstStyle/>
          <a:p>
            <a:r>
              <a:rPr lang="en-US"/>
              <a:t>Compiling a Python Script (1)</a:t>
            </a:r>
            <a:endParaRPr lang="en-US" altLang="zh-CN" dirty="0"/>
          </a:p>
        </p:txBody>
      </p:sp>
      <p:sp>
        <p:nvSpPr>
          <p:cNvPr id="7" name="文本框 6">
            <a:extLst>
              <a:ext uri="{FF2B5EF4-FFF2-40B4-BE49-F238E27FC236}">
                <a16:creationId xmlns="" xmlns:a16="http://schemas.microsoft.com/office/drawing/2014/main" id="{773D837C-8D89-4B32-AD1E-4199EF71F59D}"/>
              </a:ext>
            </a:extLst>
          </p:cNvPr>
          <p:cNvSpPr txBox="1"/>
          <p:nvPr/>
        </p:nvSpPr>
        <p:spPr>
          <a:xfrm>
            <a:off x="637200" y="1758540"/>
            <a:ext cx="10918800" cy="4401205"/>
          </a:xfrm>
          <a:prstGeom prst="rect">
            <a:avLst/>
          </a:prstGeom>
          <a:solidFill>
            <a:srgbClr val="F4FBFE"/>
          </a:solidFill>
          <a:ln>
            <a:solidFill>
              <a:srgbClr val="99DFF9"/>
            </a:solidFill>
          </a:ln>
        </p:spPr>
        <p:txBody>
          <a:bodyPr wrap="square" rtlCol="0">
            <a:spAutoFit/>
          </a:bodyPr>
          <a:lstStyle/>
          <a:p>
            <a:pPr fontAlgn="ctr"/>
            <a:r>
              <a:rPr lang="en-US" sz="1200" dirty="0">
                <a:latin typeface="Huawei Sans" panose="020C0503030203020204" pitchFamily="34" charset="0"/>
              </a:rPr>
              <a:t>&lt;CE1&gt;ops run python cpu_demo.py </a:t>
            </a:r>
            <a:endParaRPr lang="en-US" altLang="zh-CN" sz="1200" dirty="0">
              <a:latin typeface="Huawei Sans" panose="020C0503030203020204" pitchFamily="34" charset="0"/>
            </a:endParaRPr>
          </a:p>
          <a:p>
            <a:pPr fontAlgn="ctr"/>
            <a:r>
              <a:rPr lang="en-US" sz="1200" dirty="0">
                <a:latin typeface="Huawei Sans" panose="020C0503030203020204" pitchFamily="34" charset="0"/>
              </a:rPr>
              <a:t>|---------------------------------- request: ----------------------------------|            #  Content of the get operation</a:t>
            </a:r>
          </a:p>
          <a:p>
            <a:pPr fontAlgn="ctr"/>
            <a:r>
              <a:rPr lang="en-US" sz="1200" dirty="0">
                <a:latin typeface="Huawei Sans" panose="020C0503030203020204" pitchFamily="34" charset="0"/>
              </a:rPr>
              <a:t>GET /</a:t>
            </a:r>
            <a:r>
              <a:rPr lang="en-US" sz="1200" dirty="0" err="1">
                <a:latin typeface="Huawei Sans" panose="020C0503030203020204" pitchFamily="34" charset="0"/>
              </a:rPr>
              <a:t>devm</a:t>
            </a:r>
            <a:r>
              <a:rPr lang="en-US" sz="1200" dirty="0">
                <a:latin typeface="Huawei Sans" panose="020C0503030203020204" pitchFamily="34" charset="0"/>
              </a:rPr>
              <a:t>/</a:t>
            </a:r>
            <a:r>
              <a:rPr lang="en-US" sz="1200" dirty="0" err="1">
                <a:latin typeface="Huawei Sans" panose="020C0503030203020204" pitchFamily="34" charset="0"/>
              </a:rPr>
              <a:t>cpuInfos</a:t>
            </a:r>
            <a:r>
              <a:rPr lang="en-US" sz="1200" dirty="0">
                <a:latin typeface="Huawei Sans" panose="020C0503030203020204" pitchFamily="34" charset="0"/>
              </a:rPr>
              <a:t>/</a:t>
            </a:r>
            <a:r>
              <a:rPr lang="en-US" sz="1200" dirty="0" err="1">
                <a:latin typeface="Huawei Sans" panose="020C0503030203020204" pitchFamily="34" charset="0"/>
              </a:rPr>
              <a:t>cpuInfo</a:t>
            </a:r>
            <a:r>
              <a:rPr lang="en-US" sz="1200" dirty="0">
                <a:latin typeface="Huawei Sans" panose="020C0503030203020204" pitchFamily="34" charset="0"/>
              </a:rPr>
              <a:t> HTTP/1.1</a:t>
            </a:r>
            <a:endParaRPr lang="en-US" altLang="zh-CN" sz="1200" dirty="0">
              <a:latin typeface="Huawei Sans" panose="020C0503030203020204" pitchFamily="34" charset="0"/>
            </a:endParaRPr>
          </a:p>
          <a:p>
            <a:pPr fontAlgn="ctr"/>
            <a:endParaRPr lang="en-US" altLang="zh-CN" sz="1200" dirty="0">
              <a:latin typeface="Huawei Sans" panose="020C0503030203020204" pitchFamily="34" charset="0"/>
            </a:endParaRPr>
          </a:p>
          <a:p>
            <a:pPr fontAlgn="ctr"/>
            <a:r>
              <a:rPr lang="en-US" sz="1200" dirty="0">
                <a:latin typeface="Huawei Sans" panose="020C0503030203020204" pitchFamily="34" charset="0"/>
              </a:rPr>
              <a:t>&lt;?xml version='1.0' encoding='UTF-8'?&gt; </a:t>
            </a:r>
            <a:endParaRPr lang="en-US" altLang="zh-CN" sz="1200" dirty="0">
              <a:latin typeface="Huawei Sans" panose="020C0503030203020204" pitchFamily="34" charset="0"/>
            </a:endParaRPr>
          </a:p>
          <a:p>
            <a:pPr fontAlgn="ctr"/>
            <a:r>
              <a:rPr lang="en-US" sz="1200" dirty="0">
                <a:latin typeface="Huawei Sans" panose="020C0503030203020204" pitchFamily="34" charset="0"/>
              </a:rPr>
              <a:t>    &lt;</a:t>
            </a:r>
            <a:r>
              <a:rPr lang="en-US" sz="1200" dirty="0" err="1">
                <a:latin typeface="Huawei Sans" panose="020C0503030203020204" pitchFamily="34" charset="0"/>
              </a:rPr>
              <a:t>cpuInfo</a:t>
            </a:r>
            <a:r>
              <a:rPr lang="en-US" sz="1200" dirty="0">
                <a:latin typeface="Huawei Sans" panose="020C0503030203020204" pitchFamily="34" charset="0"/>
              </a:rPr>
              <a:t>&gt; </a:t>
            </a:r>
            <a:endParaRPr lang="en-US" altLang="zh-CN" sz="1200" dirty="0">
              <a:latin typeface="Huawei Sans" panose="020C0503030203020204" pitchFamily="34" charset="0"/>
            </a:endParaRPr>
          </a:p>
          <a:p>
            <a:pPr fontAlgn="ctr"/>
            <a:r>
              <a:rPr lang="en-US" sz="1200" dirty="0">
                <a:latin typeface="Huawei Sans" panose="020C0503030203020204" pitchFamily="34" charset="0"/>
              </a:rPr>
              <a:t>      &lt;position&gt;&lt;/position&gt; </a:t>
            </a:r>
            <a:endParaRPr lang="en-US" altLang="zh-CN" sz="1200" dirty="0">
              <a:latin typeface="Huawei Sans" panose="020C0503030203020204" pitchFamily="34" charset="0"/>
            </a:endParaRPr>
          </a:p>
          <a:p>
            <a:pPr fontAlgn="ctr"/>
            <a:r>
              <a:rPr lang="en-US" sz="1200" dirty="0">
                <a:latin typeface="Huawei Sans" panose="020C0503030203020204" pitchFamily="34" charset="0"/>
              </a:rPr>
              <a:t>      &lt;</a:t>
            </a:r>
            <a:r>
              <a:rPr lang="en-US" sz="1200" dirty="0" err="1">
                <a:latin typeface="Huawei Sans" panose="020C0503030203020204" pitchFamily="34" charset="0"/>
              </a:rPr>
              <a:t>entIndex</a:t>
            </a:r>
            <a:r>
              <a:rPr lang="en-US" sz="1200" dirty="0">
                <a:latin typeface="Huawei Sans" panose="020C0503030203020204" pitchFamily="34" charset="0"/>
              </a:rPr>
              <a:t>&gt;&lt;/</a:t>
            </a:r>
            <a:r>
              <a:rPr lang="en-US" sz="1200" dirty="0" err="1">
                <a:latin typeface="Huawei Sans" panose="020C0503030203020204" pitchFamily="34" charset="0"/>
              </a:rPr>
              <a:t>entIndex</a:t>
            </a:r>
            <a:r>
              <a:rPr lang="en-US" sz="1200" dirty="0">
                <a:latin typeface="Huawei Sans" panose="020C0503030203020204" pitchFamily="34" charset="0"/>
              </a:rPr>
              <a:t>&gt; </a:t>
            </a:r>
            <a:endParaRPr lang="en-US" altLang="zh-CN" sz="1200" dirty="0">
              <a:latin typeface="Huawei Sans" panose="020C0503030203020204" pitchFamily="34" charset="0"/>
            </a:endParaRPr>
          </a:p>
          <a:p>
            <a:pPr fontAlgn="ctr"/>
            <a:r>
              <a:rPr lang="en-US" sz="1200" dirty="0">
                <a:latin typeface="Huawei Sans" panose="020C0503030203020204" pitchFamily="34" charset="0"/>
              </a:rPr>
              <a:t>      &lt;</a:t>
            </a:r>
            <a:r>
              <a:rPr lang="en-US" sz="1200" dirty="0" err="1">
                <a:latin typeface="Huawei Sans" panose="020C0503030203020204" pitchFamily="34" charset="0"/>
              </a:rPr>
              <a:t>systemCpuUsage</a:t>
            </a:r>
            <a:r>
              <a:rPr lang="en-US" sz="1200" dirty="0">
                <a:latin typeface="Huawei Sans" panose="020C0503030203020204" pitchFamily="34" charset="0"/>
              </a:rPr>
              <a:t>&gt;&lt;/</a:t>
            </a:r>
            <a:r>
              <a:rPr lang="en-US" sz="1200" dirty="0" err="1">
                <a:latin typeface="Huawei Sans" panose="020C0503030203020204" pitchFamily="34" charset="0"/>
              </a:rPr>
              <a:t>systemCpuUsage</a:t>
            </a:r>
            <a:r>
              <a:rPr lang="en-US" sz="1200" dirty="0">
                <a:latin typeface="Huawei Sans" panose="020C0503030203020204" pitchFamily="34" charset="0"/>
              </a:rPr>
              <a:t>&gt; </a:t>
            </a:r>
            <a:endParaRPr lang="en-US" altLang="zh-CN" sz="1200" dirty="0">
              <a:latin typeface="Huawei Sans" panose="020C0503030203020204" pitchFamily="34" charset="0"/>
            </a:endParaRPr>
          </a:p>
          <a:p>
            <a:pPr fontAlgn="ctr"/>
            <a:r>
              <a:rPr lang="en-US" sz="1200" dirty="0">
                <a:latin typeface="Huawei Sans" panose="020C0503030203020204" pitchFamily="34" charset="0"/>
              </a:rPr>
              <a:t>      &lt;</a:t>
            </a:r>
            <a:r>
              <a:rPr lang="en-US" sz="1200" dirty="0" err="1">
                <a:latin typeface="Huawei Sans" panose="020C0503030203020204" pitchFamily="34" charset="0"/>
              </a:rPr>
              <a:t>ovloadThreshold</a:t>
            </a:r>
            <a:r>
              <a:rPr lang="en-US" sz="1200" dirty="0">
                <a:latin typeface="Huawei Sans" panose="020C0503030203020204" pitchFamily="34" charset="0"/>
              </a:rPr>
              <a:t>&gt;&lt;/</a:t>
            </a:r>
            <a:r>
              <a:rPr lang="en-US" sz="1200" dirty="0" err="1">
                <a:latin typeface="Huawei Sans" panose="020C0503030203020204" pitchFamily="34" charset="0"/>
              </a:rPr>
              <a:t>ovloadThreshold</a:t>
            </a:r>
            <a:r>
              <a:rPr lang="en-US" sz="1200" dirty="0">
                <a:latin typeface="Huawei Sans" panose="020C0503030203020204" pitchFamily="34" charset="0"/>
              </a:rPr>
              <a:t>&gt; </a:t>
            </a:r>
            <a:endParaRPr lang="en-US" altLang="zh-CN" sz="1200" dirty="0">
              <a:latin typeface="Huawei Sans" panose="020C0503030203020204" pitchFamily="34" charset="0"/>
            </a:endParaRPr>
          </a:p>
          <a:p>
            <a:pPr fontAlgn="ctr"/>
            <a:r>
              <a:rPr lang="en-US" sz="1200" dirty="0">
                <a:latin typeface="Huawei Sans" panose="020C0503030203020204" pitchFamily="34" charset="0"/>
              </a:rPr>
              <a:t>      &lt;</a:t>
            </a:r>
            <a:r>
              <a:rPr lang="en-US" sz="1200" dirty="0" err="1">
                <a:latin typeface="Huawei Sans" panose="020C0503030203020204" pitchFamily="34" charset="0"/>
              </a:rPr>
              <a:t>unovloadThreshold</a:t>
            </a:r>
            <a:r>
              <a:rPr lang="en-US" sz="1200" dirty="0">
                <a:latin typeface="Huawei Sans" panose="020C0503030203020204" pitchFamily="34" charset="0"/>
              </a:rPr>
              <a:t>&gt;&lt;/</a:t>
            </a:r>
            <a:r>
              <a:rPr lang="en-US" sz="1200" dirty="0" err="1">
                <a:latin typeface="Huawei Sans" panose="020C0503030203020204" pitchFamily="34" charset="0"/>
              </a:rPr>
              <a:t>unovloadThreshold</a:t>
            </a:r>
            <a:r>
              <a:rPr lang="en-US" sz="1200" dirty="0">
                <a:latin typeface="Huawei Sans" panose="020C0503030203020204" pitchFamily="34" charset="0"/>
              </a:rPr>
              <a:t>&gt; </a:t>
            </a:r>
            <a:endParaRPr lang="en-US" altLang="zh-CN" sz="1200" dirty="0">
              <a:latin typeface="Huawei Sans" panose="020C0503030203020204" pitchFamily="34" charset="0"/>
            </a:endParaRPr>
          </a:p>
          <a:p>
            <a:pPr fontAlgn="ctr"/>
            <a:r>
              <a:rPr lang="en-US" sz="1200" dirty="0">
                <a:latin typeface="Huawei Sans" panose="020C0503030203020204" pitchFamily="34" charset="0"/>
              </a:rPr>
              <a:t>   &lt;/</a:t>
            </a:r>
            <a:r>
              <a:rPr lang="en-US" sz="1200" dirty="0" err="1">
                <a:latin typeface="Huawei Sans" panose="020C0503030203020204" pitchFamily="34" charset="0"/>
              </a:rPr>
              <a:t>cpuInfo</a:t>
            </a:r>
            <a:r>
              <a:rPr lang="en-US" sz="1200" dirty="0">
                <a:latin typeface="Huawei Sans" panose="020C0503030203020204" pitchFamily="34" charset="0"/>
              </a:rPr>
              <a:t>&gt;</a:t>
            </a:r>
            <a:endParaRPr lang="en-US" altLang="zh-CN" sz="1200" dirty="0">
              <a:latin typeface="Huawei Sans" panose="020C0503030203020204" pitchFamily="34" charset="0"/>
            </a:endParaRPr>
          </a:p>
          <a:p>
            <a:pPr fontAlgn="ctr"/>
            <a:r>
              <a:rPr lang="en-US" sz="1600" dirty="0">
                <a:latin typeface="Huawei Sans" panose="020C0503030203020204" pitchFamily="34" charset="0"/>
              </a:rPr>
              <a:t>        </a:t>
            </a:r>
          </a:p>
          <a:p>
            <a:pPr fontAlgn="ctr"/>
            <a:r>
              <a:rPr lang="en-US" sz="1200" dirty="0">
                <a:latin typeface="Huawei Sans" panose="020C0503030203020204" pitchFamily="34" charset="0"/>
              </a:rPr>
              <a:t>|---------------------------------- response: ---------------------------------|          # Content of the response message</a:t>
            </a:r>
          </a:p>
          <a:p>
            <a:pPr fontAlgn="ctr"/>
            <a:r>
              <a:rPr lang="en-US" sz="1200" dirty="0">
                <a:latin typeface="Huawei Sans" panose="020C0503030203020204" pitchFamily="34" charset="0"/>
              </a:rPr>
              <a:t>HTTP/1.1 200 OK</a:t>
            </a:r>
            <a:endParaRPr lang="en-US" altLang="zh-CN" sz="1200" dirty="0">
              <a:latin typeface="Huawei Sans" panose="020C0503030203020204" pitchFamily="34" charset="0"/>
            </a:endParaRPr>
          </a:p>
          <a:p>
            <a:pPr fontAlgn="ctr"/>
            <a:endParaRPr lang="en-US" altLang="zh-CN" sz="1200" dirty="0">
              <a:latin typeface="Huawei Sans" panose="020C0503030203020204" pitchFamily="34" charset="0"/>
            </a:endParaRPr>
          </a:p>
          <a:p>
            <a:pPr fontAlgn="ctr"/>
            <a:r>
              <a:rPr lang="en-US" sz="1200" dirty="0">
                <a:latin typeface="Huawei Sans" panose="020C0503030203020204" pitchFamily="34" charset="0"/>
              </a:rPr>
              <a:t>&lt;?xml version="1.0" encoding="UTF-8"?&gt;</a:t>
            </a:r>
            <a:endParaRPr lang="en-US" altLang="zh-CN" sz="1200" dirty="0">
              <a:latin typeface="Huawei Sans" panose="020C0503030203020204" pitchFamily="34" charset="0"/>
            </a:endParaRPr>
          </a:p>
          <a:p>
            <a:pPr fontAlgn="ctr"/>
            <a:r>
              <a:rPr lang="en-US" sz="1200" dirty="0">
                <a:latin typeface="Huawei Sans" panose="020C0503030203020204" pitchFamily="34" charset="0"/>
              </a:rPr>
              <a:t>&lt;</a:t>
            </a:r>
            <a:r>
              <a:rPr lang="en-US" sz="1200" dirty="0" err="1">
                <a:latin typeface="Huawei Sans" panose="020C0503030203020204" pitchFamily="34" charset="0"/>
              </a:rPr>
              <a:t>rpc</a:t>
            </a:r>
            <a:r>
              <a:rPr lang="en-US" sz="1200" dirty="0">
                <a:latin typeface="Huawei Sans" panose="020C0503030203020204" pitchFamily="34" charset="0"/>
              </a:rPr>
              <a:t>-reply&gt;</a:t>
            </a:r>
            <a:endParaRPr lang="en-US" altLang="zh-CN" sz="1200" dirty="0">
              <a:latin typeface="Huawei Sans" panose="020C0503030203020204" pitchFamily="34" charset="0"/>
            </a:endParaRPr>
          </a:p>
          <a:p>
            <a:pPr fontAlgn="ctr"/>
            <a:r>
              <a:rPr lang="en-US" sz="1200" dirty="0">
                <a:latin typeface="Huawei Sans" panose="020C0503030203020204" pitchFamily="34" charset="0"/>
              </a:rPr>
              <a:t>  &lt;data&gt;</a:t>
            </a:r>
          </a:p>
          <a:p>
            <a:pPr fontAlgn="ctr"/>
            <a:r>
              <a:rPr lang="en-US" sz="1200" dirty="0">
                <a:latin typeface="Huawei Sans" panose="020C0503030203020204" pitchFamily="34" charset="0"/>
              </a:rPr>
              <a:t>    &lt;</a:t>
            </a:r>
            <a:r>
              <a:rPr lang="en-US" sz="1200" dirty="0" err="1">
                <a:latin typeface="Huawei Sans" panose="020C0503030203020204" pitchFamily="34" charset="0"/>
              </a:rPr>
              <a:t>devm</a:t>
            </a:r>
            <a:r>
              <a:rPr lang="en-US" sz="1200" dirty="0">
                <a:latin typeface="Huawei Sans" panose="020C0503030203020204" pitchFamily="34" charset="0"/>
              </a:rPr>
              <a:t> </a:t>
            </a:r>
            <a:r>
              <a:rPr lang="en-US" sz="1200" dirty="0" err="1">
                <a:latin typeface="Huawei Sans" panose="020C0503030203020204" pitchFamily="34" charset="0"/>
              </a:rPr>
              <a:t>xmlns</a:t>
            </a:r>
            <a:r>
              <a:rPr lang="en-US" sz="1200" dirty="0">
                <a:latin typeface="Huawei Sans" panose="020C0503030203020204" pitchFamily="34" charset="0"/>
              </a:rPr>
              <a:t>="http://www.huawei.com/netconf/vrp" format-version="1.0" content</a:t>
            </a:r>
            <a:endParaRPr lang="en-US" altLang="zh-CN" sz="1200" dirty="0">
              <a:latin typeface="Huawei Sans" panose="020C0503030203020204" pitchFamily="34" charset="0"/>
            </a:endParaRPr>
          </a:p>
          <a:p>
            <a:pPr fontAlgn="ctr"/>
            <a:r>
              <a:rPr lang="en-US" sz="1200" dirty="0">
                <a:latin typeface="Huawei Sans" panose="020C0503030203020204" pitchFamily="34" charset="0"/>
              </a:rPr>
              <a:t>-version="1.0"&gt;</a:t>
            </a:r>
          </a:p>
          <a:p>
            <a:pPr fontAlgn="ctr"/>
            <a:endParaRPr lang="en-US" altLang="zh-CN" sz="1200" dirty="0">
              <a:latin typeface="Huawei Sans" panose="020C0503030203020204" pitchFamily="34" charset="0"/>
            </a:endParaRPr>
          </a:p>
          <a:p>
            <a:pPr fontAlgn="ctr"/>
            <a:r>
              <a:rPr lang="en-US" altLang="zh-CN" sz="1200" dirty="0">
                <a:latin typeface="Huawei Sans" panose="020C0503030203020204" pitchFamily="34" charset="0"/>
              </a:rPr>
              <a:t>(See the next slide for the rest of code.)</a:t>
            </a:r>
          </a:p>
        </p:txBody>
      </p:sp>
    </p:spTree>
    <p:extLst>
      <p:ext uri="{BB962C8B-B14F-4D97-AF65-F5344CB8AC3E}">
        <p14:creationId xmlns:p14="http://schemas.microsoft.com/office/powerpoint/2010/main" val="1095254923"/>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t>Running the Python Script (2)</a:t>
            </a:r>
            <a:endParaRPr lang="en-US" altLang="zh-CN" dirty="0"/>
          </a:p>
        </p:txBody>
      </p:sp>
      <p:sp>
        <p:nvSpPr>
          <p:cNvPr id="7" name="文本框 6">
            <a:extLst>
              <a:ext uri="{FF2B5EF4-FFF2-40B4-BE49-F238E27FC236}">
                <a16:creationId xmlns="" xmlns:a16="http://schemas.microsoft.com/office/drawing/2014/main" id="{773D837C-8D89-4B32-AD1E-4199EF71F59D}"/>
              </a:ext>
            </a:extLst>
          </p:cNvPr>
          <p:cNvSpPr txBox="1"/>
          <p:nvPr/>
        </p:nvSpPr>
        <p:spPr>
          <a:xfrm>
            <a:off x="637460" y="1233488"/>
            <a:ext cx="10917080" cy="4616648"/>
          </a:xfrm>
          <a:prstGeom prst="rect">
            <a:avLst/>
          </a:prstGeom>
          <a:solidFill>
            <a:srgbClr val="F4FBFE"/>
          </a:solidFill>
          <a:ln>
            <a:solidFill>
              <a:srgbClr val="99DFF9"/>
            </a:solidFill>
          </a:ln>
        </p:spPr>
        <p:txBody>
          <a:bodyPr wrap="square" rtlCol="0">
            <a:spAutoFit/>
          </a:bodyPr>
          <a:lstStyle/>
          <a:p>
            <a:pPr fontAlgn="ctr"/>
            <a:r>
              <a:rPr lang="en-US" sz="1400" dirty="0">
                <a:latin typeface="Huawei Sans" panose="020C0503030203020204" pitchFamily="34" charset="0"/>
              </a:rPr>
              <a:t>      </a:t>
            </a:r>
            <a:r>
              <a:rPr lang="en-US" sz="1400" dirty="0">
                <a:solidFill>
                  <a:srgbClr val="EC7061"/>
                </a:solidFill>
                <a:latin typeface="Huawei Sans" panose="020C0503030203020204" pitchFamily="34" charset="0"/>
              </a:rPr>
              <a:t>&lt;</a:t>
            </a:r>
            <a:r>
              <a:rPr lang="en-US" sz="1400" dirty="0" err="1">
                <a:solidFill>
                  <a:srgbClr val="EC7061"/>
                </a:solidFill>
                <a:latin typeface="Huawei Sans" panose="020C0503030203020204" pitchFamily="34" charset="0"/>
              </a:rPr>
              <a:t>cpuInfos</a:t>
            </a:r>
            <a:r>
              <a:rPr lang="en-US" sz="1400" dirty="0">
                <a:solidFill>
                  <a:srgbClr val="EC7061"/>
                </a:solidFill>
                <a:latin typeface="Huawei Sans" panose="020C0503030203020204" pitchFamily="34" charset="0"/>
              </a:rPr>
              <a:t>&gt;                                                                         </a:t>
            </a:r>
            <a:r>
              <a:rPr lang="en-US" sz="1400" dirty="0">
                <a:latin typeface="Huawei Sans" panose="020C0503030203020204" pitchFamily="34" charset="0"/>
              </a:rPr>
              <a:t># Returned CPU information. In this case, the network device </a:t>
            </a:r>
            <a:r>
              <a:rPr lang="en-US" sz="1400" dirty="0" smtClean="0">
                <a:latin typeface="Huawei Sans" panose="020C0503030203020204" pitchFamily="34" charset="0"/>
              </a:rPr>
              <a:t>has</a:t>
            </a:r>
          </a:p>
          <a:p>
            <a:pPr fontAlgn="ctr"/>
            <a:r>
              <a:rPr lang="en-US" sz="1400" dirty="0" smtClean="0">
                <a:latin typeface="Huawei Sans" panose="020C0503030203020204" pitchFamily="34" charset="0"/>
              </a:rPr>
              <a:t>        </a:t>
            </a:r>
            <a:r>
              <a:rPr lang="en-US" sz="1400" dirty="0" smtClean="0">
                <a:solidFill>
                  <a:srgbClr val="EC7061"/>
                </a:solidFill>
                <a:latin typeface="Huawei Sans" panose="020C0503030203020204" pitchFamily="34" charset="0"/>
              </a:rPr>
              <a:t>&lt;</a:t>
            </a:r>
            <a:r>
              <a:rPr lang="en-US" sz="1400" dirty="0" err="1">
                <a:solidFill>
                  <a:srgbClr val="EC7061"/>
                </a:solidFill>
                <a:latin typeface="Huawei Sans" panose="020C0503030203020204" pitchFamily="34" charset="0"/>
              </a:rPr>
              <a:t>cpuInfo</a:t>
            </a:r>
            <a:r>
              <a:rPr lang="en-US" sz="1400" dirty="0">
                <a:solidFill>
                  <a:srgbClr val="EC7061"/>
                </a:solidFill>
                <a:latin typeface="Huawei Sans" panose="020C0503030203020204" pitchFamily="34" charset="0"/>
              </a:rPr>
              <a:t>&gt;                                                                        </a:t>
            </a:r>
            <a:r>
              <a:rPr lang="en-US" sz="1400" dirty="0">
                <a:latin typeface="Huawei Sans" panose="020C0503030203020204" pitchFamily="34" charset="0"/>
              </a:rPr>
              <a:t> </a:t>
            </a:r>
            <a:r>
              <a:rPr lang="en-US" sz="1400" dirty="0" smtClean="0">
                <a:latin typeface="Huawei Sans" panose="020C0503030203020204" pitchFamily="34" charset="0"/>
              </a:rPr>
              <a:t>  two </a:t>
            </a:r>
            <a:r>
              <a:rPr lang="en-US" sz="1400" dirty="0" err="1" smtClean="0">
                <a:latin typeface="Huawei Sans" panose="020C0503030203020204" pitchFamily="34" charset="0"/>
              </a:rPr>
              <a:t>cpus</a:t>
            </a:r>
            <a:r>
              <a:rPr lang="en-US" sz="1400" dirty="0" smtClean="0">
                <a:latin typeface="Huawei Sans" panose="020C0503030203020204" pitchFamily="34" charset="0"/>
              </a:rPr>
              <a:t>.</a:t>
            </a:r>
          </a:p>
          <a:p>
            <a:pPr fontAlgn="ctr"/>
            <a:r>
              <a:rPr lang="en-US" sz="1400" dirty="0" smtClean="0">
                <a:solidFill>
                  <a:srgbClr val="EC7061"/>
                </a:solidFill>
                <a:latin typeface="Huawei Sans" panose="020C0503030203020204" pitchFamily="34" charset="0"/>
              </a:rPr>
              <a:t>          &lt;position chassis=“1” slot=“1”&gt;1&lt;/position&gt;                     </a:t>
            </a:r>
            <a:r>
              <a:rPr lang="en-US" sz="1400" dirty="0" smtClean="0">
                <a:latin typeface="Huawei Sans" panose="020C0503030203020204" pitchFamily="34" charset="0"/>
              </a:rPr>
              <a:t># </a:t>
            </a:r>
            <a:r>
              <a:rPr lang="en-US" altLang="zh-CN" sz="1400" dirty="0" smtClean="0">
                <a:latin typeface="Huawei Sans" panose="020C0503030203020204" pitchFamily="34" charset="0"/>
              </a:rPr>
              <a:t>position indicates the CPU position information.</a:t>
            </a:r>
          </a:p>
          <a:p>
            <a:pPr fontAlgn="ctr"/>
            <a:r>
              <a:rPr lang="en-US" sz="1400" dirty="0" smtClean="0">
                <a:solidFill>
                  <a:srgbClr val="EC7061"/>
                </a:solidFill>
                <a:latin typeface="Huawei Sans" panose="020C0503030203020204" pitchFamily="34" charset="0"/>
              </a:rPr>
              <a:t>          </a:t>
            </a:r>
            <a:r>
              <a:rPr lang="en-US" sz="1400" dirty="0">
                <a:solidFill>
                  <a:srgbClr val="EC7061"/>
                </a:solidFill>
                <a:latin typeface="Huawei Sans" panose="020C0503030203020204" pitchFamily="34" charset="0"/>
              </a:rPr>
              <a:t>&lt;</a:t>
            </a:r>
            <a:r>
              <a:rPr lang="en-US" sz="1400" dirty="0" err="1">
                <a:solidFill>
                  <a:srgbClr val="EC7061"/>
                </a:solidFill>
                <a:latin typeface="Huawei Sans" panose="020C0503030203020204" pitchFamily="34" charset="0"/>
              </a:rPr>
              <a:t>entIndex</a:t>
            </a:r>
            <a:r>
              <a:rPr lang="en-US" sz="1400" dirty="0">
                <a:solidFill>
                  <a:srgbClr val="EC7061"/>
                </a:solidFill>
                <a:latin typeface="Huawei Sans" panose="020C0503030203020204" pitchFamily="34" charset="0"/>
              </a:rPr>
              <a:t>&gt;16842753&lt;/</a:t>
            </a:r>
            <a:r>
              <a:rPr lang="en-US" sz="1400" dirty="0" err="1">
                <a:solidFill>
                  <a:srgbClr val="EC7061"/>
                </a:solidFill>
                <a:latin typeface="Huawei Sans" panose="020C0503030203020204" pitchFamily="34" charset="0"/>
              </a:rPr>
              <a:t>entIndex</a:t>
            </a:r>
            <a:r>
              <a:rPr lang="en-US" sz="1400" dirty="0">
                <a:solidFill>
                  <a:srgbClr val="EC7061"/>
                </a:solidFill>
                <a:latin typeface="Huawei Sans" panose="020C0503030203020204" pitchFamily="34" charset="0"/>
              </a:rPr>
              <a:t>&gt;                                    </a:t>
            </a:r>
            <a:r>
              <a:rPr lang="en-US" sz="1400" dirty="0">
                <a:latin typeface="Huawei Sans" panose="020C0503030203020204" pitchFamily="34" charset="0"/>
              </a:rPr>
              <a:t># </a:t>
            </a:r>
            <a:r>
              <a:rPr lang="en-US" altLang="zh-CN" sz="1400" dirty="0" err="1">
                <a:latin typeface="Huawei Sans" panose="020C0503030203020204" pitchFamily="34" charset="0"/>
              </a:rPr>
              <a:t>entIndex</a:t>
            </a:r>
            <a:r>
              <a:rPr lang="en-US" altLang="zh-CN" sz="1400" dirty="0">
                <a:latin typeface="Huawei Sans" panose="020C0503030203020204" pitchFamily="34" charset="0"/>
              </a:rPr>
              <a:t> indicates the CPU index information.</a:t>
            </a:r>
          </a:p>
          <a:p>
            <a:pPr fontAlgn="ctr"/>
            <a:r>
              <a:rPr lang="en-US" sz="1400" dirty="0" smtClean="0">
                <a:solidFill>
                  <a:srgbClr val="EC7061"/>
                </a:solidFill>
                <a:latin typeface="Huawei Sans" panose="020C0503030203020204" pitchFamily="34" charset="0"/>
              </a:rPr>
              <a:t>          </a:t>
            </a:r>
            <a:r>
              <a:rPr lang="en-US" sz="1400" dirty="0">
                <a:solidFill>
                  <a:srgbClr val="EC7061"/>
                </a:solidFill>
                <a:latin typeface="Huawei Sans" panose="020C0503030203020204" pitchFamily="34" charset="0"/>
              </a:rPr>
              <a:t>&lt;</a:t>
            </a:r>
            <a:r>
              <a:rPr lang="en-US" sz="1400" dirty="0" err="1">
                <a:solidFill>
                  <a:srgbClr val="EC7061"/>
                </a:solidFill>
                <a:latin typeface="Huawei Sans" panose="020C0503030203020204" pitchFamily="34" charset="0"/>
              </a:rPr>
              <a:t>systemCpuUsage</a:t>
            </a:r>
            <a:r>
              <a:rPr lang="en-US" sz="1400" dirty="0">
                <a:solidFill>
                  <a:srgbClr val="EC7061"/>
                </a:solidFill>
                <a:latin typeface="Huawei Sans" panose="020C0503030203020204" pitchFamily="34" charset="0"/>
              </a:rPr>
              <a:t>&gt;4&lt;/</a:t>
            </a:r>
            <a:r>
              <a:rPr lang="en-US" sz="1400" dirty="0" err="1">
                <a:solidFill>
                  <a:srgbClr val="EC7061"/>
                </a:solidFill>
                <a:latin typeface="Huawei Sans" panose="020C0503030203020204" pitchFamily="34" charset="0"/>
              </a:rPr>
              <a:t>systemCpuUsage</a:t>
            </a:r>
            <a:r>
              <a:rPr lang="en-US" sz="1400" dirty="0">
                <a:solidFill>
                  <a:srgbClr val="EC7061"/>
                </a:solidFill>
                <a:latin typeface="Huawei Sans" panose="020C0503030203020204" pitchFamily="34" charset="0"/>
              </a:rPr>
              <a:t>&gt;                        </a:t>
            </a:r>
            <a:r>
              <a:rPr lang="en-US" sz="1400" dirty="0">
                <a:latin typeface="Huawei Sans" panose="020C0503030203020204" pitchFamily="34" charset="0"/>
              </a:rPr>
              <a:t># </a:t>
            </a:r>
            <a:r>
              <a:rPr lang="en-US" altLang="zh-CN" sz="1400" dirty="0" err="1">
                <a:latin typeface="Huawei Sans" panose="020C0503030203020204" pitchFamily="34" charset="0"/>
              </a:rPr>
              <a:t>systemCpuUsage</a:t>
            </a:r>
            <a:r>
              <a:rPr lang="en-US" altLang="zh-CN" sz="1400" dirty="0">
                <a:latin typeface="Huawei Sans" panose="020C0503030203020204" pitchFamily="34" charset="0"/>
              </a:rPr>
              <a:t> indicates the CPU usage.</a:t>
            </a:r>
          </a:p>
          <a:p>
            <a:pPr fontAlgn="ctr"/>
            <a:r>
              <a:rPr lang="en-US" sz="1400" dirty="0" smtClean="0">
                <a:solidFill>
                  <a:srgbClr val="EC7061"/>
                </a:solidFill>
                <a:latin typeface="Huawei Sans" panose="020C0503030203020204" pitchFamily="34" charset="0"/>
              </a:rPr>
              <a:t>          </a:t>
            </a:r>
            <a:r>
              <a:rPr lang="en-US" sz="1400" dirty="0">
                <a:solidFill>
                  <a:srgbClr val="EC7061"/>
                </a:solidFill>
                <a:latin typeface="Huawei Sans" panose="020C0503030203020204" pitchFamily="34" charset="0"/>
              </a:rPr>
              <a:t>&lt;</a:t>
            </a:r>
            <a:r>
              <a:rPr lang="en-US" sz="1400" dirty="0" err="1">
                <a:solidFill>
                  <a:srgbClr val="EC7061"/>
                </a:solidFill>
                <a:latin typeface="Huawei Sans" panose="020C0503030203020204" pitchFamily="34" charset="0"/>
              </a:rPr>
              <a:t>ovloadThreshold</a:t>
            </a:r>
            <a:r>
              <a:rPr lang="en-US" sz="1400" dirty="0">
                <a:solidFill>
                  <a:srgbClr val="EC7061"/>
                </a:solidFill>
                <a:latin typeface="Huawei Sans" panose="020C0503030203020204" pitchFamily="34" charset="0"/>
              </a:rPr>
              <a:t>&gt;90&lt;/</a:t>
            </a:r>
            <a:r>
              <a:rPr lang="en-US" sz="1400" dirty="0" err="1">
                <a:solidFill>
                  <a:srgbClr val="EC7061"/>
                </a:solidFill>
                <a:latin typeface="Huawei Sans" panose="020C0503030203020204" pitchFamily="34" charset="0"/>
              </a:rPr>
              <a:t>ovloadThreshold</a:t>
            </a:r>
            <a:r>
              <a:rPr lang="en-US" sz="1400" dirty="0">
                <a:solidFill>
                  <a:srgbClr val="EC7061"/>
                </a:solidFill>
                <a:latin typeface="Huawei Sans" panose="020C0503030203020204" pitchFamily="34" charset="0"/>
              </a:rPr>
              <a:t>&gt;                       </a:t>
            </a:r>
            <a:r>
              <a:rPr lang="en-US" sz="1400" dirty="0">
                <a:latin typeface="Huawei Sans" panose="020C0503030203020204" pitchFamily="34" charset="0"/>
              </a:rPr>
              <a:t># </a:t>
            </a:r>
            <a:r>
              <a:rPr lang="en-US" altLang="zh-CN" sz="1400" dirty="0" err="1">
                <a:latin typeface="Huawei Sans" panose="020C0503030203020204" pitchFamily="34" charset="0"/>
              </a:rPr>
              <a:t>ovloadThreshold</a:t>
            </a:r>
            <a:r>
              <a:rPr lang="en-US" altLang="zh-CN" sz="1400" dirty="0">
                <a:latin typeface="Huawei Sans" panose="020C0503030203020204" pitchFamily="34" charset="0"/>
              </a:rPr>
              <a:t> indicates the CPU overload clearance threshold.</a:t>
            </a:r>
          </a:p>
          <a:p>
            <a:pPr fontAlgn="ctr"/>
            <a:r>
              <a:rPr lang="en-US" sz="1400" dirty="0" smtClean="0">
                <a:solidFill>
                  <a:srgbClr val="EC7061"/>
                </a:solidFill>
                <a:latin typeface="Huawei Sans" panose="020C0503030203020204" pitchFamily="34" charset="0"/>
              </a:rPr>
              <a:t>          </a:t>
            </a:r>
            <a:r>
              <a:rPr lang="en-US" sz="1400" dirty="0">
                <a:solidFill>
                  <a:srgbClr val="EC7061"/>
                </a:solidFill>
                <a:latin typeface="Huawei Sans" panose="020C0503030203020204" pitchFamily="34" charset="0"/>
              </a:rPr>
              <a:t>&lt;</a:t>
            </a:r>
            <a:r>
              <a:rPr lang="en-US" sz="1400" dirty="0" err="1">
                <a:solidFill>
                  <a:srgbClr val="EC7061"/>
                </a:solidFill>
                <a:latin typeface="Huawei Sans" panose="020C0503030203020204" pitchFamily="34" charset="0"/>
              </a:rPr>
              <a:t>unovloadThreshold</a:t>
            </a:r>
            <a:r>
              <a:rPr lang="en-US" sz="1400" dirty="0">
                <a:solidFill>
                  <a:srgbClr val="EC7061"/>
                </a:solidFill>
                <a:latin typeface="Huawei Sans" panose="020C0503030203020204" pitchFamily="34" charset="0"/>
              </a:rPr>
              <a:t>&gt;75&lt;/</a:t>
            </a:r>
            <a:r>
              <a:rPr lang="en-US" sz="1400" dirty="0" err="1">
                <a:solidFill>
                  <a:srgbClr val="EC7061"/>
                </a:solidFill>
                <a:latin typeface="Huawei Sans" panose="020C0503030203020204" pitchFamily="34" charset="0"/>
              </a:rPr>
              <a:t>unovloadThreshold</a:t>
            </a:r>
            <a:r>
              <a:rPr lang="en-US" sz="1400" dirty="0" smtClean="0">
                <a:solidFill>
                  <a:srgbClr val="EC7061"/>
                </a:solidFill>
                <a:latin typeface="Huawei Sans" panose="020C0503030203020204" pitchFamily="34" charset="0"/>
              </a:rPr>
              <a:t>&gt;               </a:t>
            </a:r>
            <a:r>
              <a:rPr lang="en-US" sz="1400" dirty="0" smtClean="0">
                <a:latin typeface="Huawei Sans" panose="020C0503030203020204" pitchFamily="34" charset="0"/>
              </a:rPr>
              <a:t>#</a:t>
            </a:r>
            <a:r>
              <a:rPr lang="en-US" sz="1400" dirty="0" smtClean="0">
                <a:solidFill>
                  <a:srgbClr val="EC7061"/>
                </a:solidFill>
                <a:latin typeface="Huawei Sans" panose="020C0503030203020204" pitchFamily="34" charset="0"/>
              </a:rPr>
              <a:t> </a:t>
            </a:r>
            <a:r>
              <a:rPr lang="en-US" altLang="zh-CN" sz="1400" dirty="0" err="1">
                <a:latin typeface="Huawei Sans" panose="020C0503030203020204" pitchFamily="34" charset="0"/>
              </a:rPr>
              <a:t>unovloadThreshold</a:t>
            </a:r>
            <a:r>
              <a:rPr lang="en-US" altLang="zh-CN" sz="1400" dirty="0">
                <a:latin typeface="Huawei Sans" panose="020C0503030203020204" pitchFamily="34" charset="0"/>
              </a:rPr>
              <a:t> indicates the CPU non-overload threshold</a:t>
            </a:r>
            <a:r>
              <a:rPr lang="en-US" altLang="zh-CN" sz="1400" dirty="0" smtClean="0">
                <a:latin typeface="Huawei Sans" panose="020C0503030203020204" pitchFamily="34" charset="0"/>
              </a:rPr>
              <a:t>.</a:t>
            </a:r>
            <a:endParaRPr lang="en-US" altLang="zh-CN" sz="1400" dirty="0">
              <a:solidFill>
                <a:srgbClr val="EC7061"/>
              </a:solidFill>
              <a:latin typeface="Huawei Sans" panose="020C0503030203020204" pitchFamily="34" charset="0"/>
            </a:endParaRPr>
          </a:p>
          <a:p>
            <a:pPr fontAlgn="ctr"/>
            <a:r>
              <a:rPr lang="en-US" sz="1400" dirty="0">
                <a:solidFill>
                  <a:srgbClr val="EC7061"/>
                </a:solidFill>
                <a:latin typeface="Huawei Sans" panose="020C0503030203020204" pitchFamily="34" charset="0"/>
              </a:rPr>
              <a:t>        &lt;/</a:t>
            </a:r>
            <a:r>
              <a:rPr lang="en-US" sz="1400" dirty="0" err="1">
                <a:solidFill>
                  <a:srgbClr val="EC7061"/>
                </a:solidFill>
                <a:latin typeface="Huawei Sans" panose="020C0503030203020204" pitchFamily="34" charset="0"/>
              </a:rPr>
              <a:t>cpuInfo</a:t>
            </a:r>
            <a:r>
              <a:rPr lang="en-US" sz="1400" dirty="0">
                <a:solidFill>
                  <a:srgbClr val="EC7061"/>
                </a:solidFill>
                <a:latin typeface="Huawei Sans" panose="020C0503030203020204" pitchFamily="34" charset="0"/>
              </a:rPr>
              <a:t>&gt;</a:t>
            </a:r>
            <a:endParaRPr lang="en-US" altLang="zh-CN" sz="1400" dirty="0">
              <a:solidFill>
                <a:srgbClr val="EC7061"/>
              </a:solidFill>
              <a:latin typeface="Huawei Sans" panose="020C0503030203020204" pitchFamily="34" charset="0"/>
            </a:endParaRPr>
          </a:p>
          <a:p>
            <a:pPr fontAlgn="ctr"/>
            <a:r>
              <a:rPr lang="en-US" sz="1400" dirty="0">
                <a:solidFill>
                  <a:srgbClr val="EC7061"/>
                </a:solidFill>
                <a:latin typeface="Huawei Sans" panose="020C0503030203020204" pitchFamily="34" charset="0"/>
              </a:rPr>
              <a:t>        &lt;</a:t>
            </a:r>
            <a:r>
              <a:rPr lang="en-US" sz="1400" dirty="0" err="1">
                <a:solidFill>
                  <a:srgbClr val="EC7061"/>
                </a:solidFill>
                <a:latin typeface="Huawei Sans" panose="020C0503030203020204" pitchFamily="34" charset="0"/>
              </a:rPr>
              <a:t>cpuInfo</a:t>
            </a:r>
            <a:r>
              <a:rPr lang="en-US" sz="1400" dirty="0">
                <a:solidFill>
                  <a:srgbClr val="EC7061"/>
                </a:solidFill>
                <a:latin typeface="Huawei Sans" panose="020C0503030203020204" pitchFamily="34" charset="0"/>
              </a:rPr>
              <a:t>&gt;</a:t>
            </a:r>
            <a:endParaRPr lang="en-US" altLang="zh-CN" sz="1400" dirty="0">
              <a:solidFill>
                <a:srgbClr val="EC7061"/>
              </a:solidFill>
              <a:latin typeface="Huawei Sans" panose="020C0503030203020204" pitchFamily="34" charset="0"/>
            </a:endParaRPr>
          </a:p>
          <a:p>
            <a:pPr fontAlgn="ctr"/>
            <a:r>
              <a:rPr lang="en-US" sz="1400" dirty="0">
                <a:solidFill>
                  <a:srgbClr val="EC7061"/>
                </a:solidFill>
                <a:latin typeface="Huawei Sans" panose="020C0503030203020204" pitchFamily="34" charset="0"/>
              </a:rPr>
              <a:t>          &lt;position chassis="1" slot="17"&gt;17&lt;/position&gt;</a:t>
            </a:r>
            <a:endParaRPr lang="en-US" altLang="zh-CN" sz="1400" dirty="0">
              <a:solidFill>
                <a:srgbClr val="EC7061"/>
              </a:solidFill>
              <a:latin typeface="Huawei Sans" panose="020C0503030203020204" pitchFamily="34" charset="0"/>
            </a:endParaRPr>
          </a:p>
          <a:p>
            <a:pPr fontAlgn="ctr"/>
            <a:r>
              <a:rPr lang="en-US" sz="1400" dirty="0">
                <a:solidFill>
                  <a:srgbClr val="EC7061"/>
                </a:solidFill>
                <a:latin typeface="Huawei Sans" panose="020C0503030203020204" pitchFamily="34" charset="0"/>
              </a:rPr>
              <a:t>          &lt;</a:t>
            </a:r>
            <a:r>
              <a:rPr lang="en-US" sz="1400" dirty="0" err="1">
                <a:solidFill>
                  <a:srgbClr val="EC7061"/>
                </a:solidFill>
                <a:latin typeface="Huawei Sans" panose="020C0503030203020204" pitchFamily="34" charset="0"/>
              </a:rPr>
              <a:t>entIndex</a:t>
            </a:r>
            <a:r>
              <a:rPr lang="en-US" sz="1400" dirty="0">
                <a:solidFill>
                  <a:srgbClr val="EC7061"/>
                </a:solidFill>
                <a:latin typeface="Huawei Sans" panose="020C0503030203020204" pitchFamily="34" charset="0"/>
              </a:rPr>
              <a:t>&gt;17891329&lt;/</a:t>
            </a:r>
            <a:r>
              <a:rPr lang="en-US" sz="1400" dirty="0" err="1">
                <a:solidFill>
                  <a:srgbClr val="EC7061"/>
                </a:solidFill>
                <a:latin typeface="Huawei Sans" panose="020C0503030203020204" pitchFamily="34" charset="0"/>
              </a:rPr>
              <a:t>entIndex</a:t>
            </a:r>
            <a:r>
              <a:rPr lang="en-US" sz="1400" dirty="0">
                <a:solidFill>
                  <a:srgbClr val="EC7061"/>
                </a:solidFill>
                <a:latin typeface="Huawei Sans" panose="020C0503030203020204" pitchFamily="34" charset="0"/>
              </a:rPr>
              <a:t>&gt;</a:t>
            </a:r>
            <a:endParaRPr lang="en-US" altLang="zh-CN" sz="1400" dirty="0">
              <a:solidFill>
                <a:srgbClr val="EC7061"/>
              </a:solidFill>
              <a:latin typeface="Huawei Sans" panose="020C0503030203020204" pitchFamily="34" charset="0"/>
            </a:endParaRPr>
          </a:p>
          <a:p>
            <a:pPr fontAlgn="ctr"/>
            <a:r>
              <a:rPr lang="en-US" sz="1400" dirty="0">
                <a:solidFill>
                  <a:srgbClr val="EC7061"/>
                </a:solidFill>
                <a:latin typeface="Huawei Sans" panose="020C0503030203020204" pitchFamily="34" charset="0"/>
              </a:rPr>
              <a:t>          &lt;</a:t>
            </a:r>
            <a:r>
              <a:rPr lang="en-US" sz="1400" dirty="0" err="1">
                <a:solidFill>
                  <a:srgbClr val="EC7061"/>
                </a:solidFill>
                <a:latin typeface="Huawei Sans" panose="020C0503030203020204" pitchFamily="34" charset="0"/>
              </a:rPr>
              <a:t>systemCpuUsage</a:t>
            </a:r>
            <a:r>
              <a:rPr lang="en-US" sz="1400" dirty="0">
                <a:solidFill>
                  <a:srgbClr val="EC7061"/>
                </a:solidFill>
                <a:latin typeface="Huawei Sans" panose="020C0503030203020204" pitchFamily="34" charset="0"/>
              </a:rPr>
              <a:t>&gt;4&lt;/</a:t>
            </a:r>
            <a:r>
              <a:rPr lang="en-US" sz="1400" dirty="0" err="1">
                <a:solidFill>
                  <a:srgbClr val="EC7061"/>
                </a:solidFill>
                <a:latin typeface="Huawei Sans" panose="020C0503030203020204" pitchFamily="34" charset="0"/>
              </a:rPr>
              <a:t>systemCpuUsage</a:t>
            </a:r>
            <a:r>
              <a:rPr lang="en-US" sz="1400" dirty="0">
                <a:solidFill>
                  <a:srgbClr val="EC7061"/>
                </a:solidFill>
                <a:latin typeface="Huawei Sans" panose="020C0503030203020204" pitchFamily="34" charset="0"/>
              </a:rPr>
              <a:t>&gt;</a:t>
            </a:r>
            <a:endParaRPr lang="en-US" altLang="zh-CN" sz="1400" dirty="0">
              <a:solidFill>
                <a:srgbClr val="EC7061"/>
              </a:solidFill>
              <a:latin typeface="Huawei Sans" panose="020C0503030203020204" pitchFamily="34" charset="0"/>
            </a:endParaRPr>
          </a:p>
          <a:p>
            <a:pPr fontAlgn="ctr"/>
            <a:r>
              <a:rPr lang="en-US" sz="1400" dirty="0">
                <a:solidFill>
                  <a:srgbClr val="EC7061"/>
                </a:solidFill>
                <a:latin typeface="Huawei Sans" panose="020C0503030203020204" pitchFamily="34" charset="0"/>
              </a:rPr>
              <a:t>          &lt;</a:t>
            </a:r>
            <a:r>
              <a:rPr lang="en-US" sz="1400" dirty="0" err="1">
                <a:solidFill>
                  <a:srgbClr val="EC7061"/>
                </a:solidFill>
                <a:latin typeface="Huawei Sans" panose="020C0503030203020204" pitchFamily="34" charset="0"/>
              </a:rPr>
              <a:t>ovloadThreshold</a:t>
            </a:r>
            <a:r>
              <a:rPr lang="en-US" sz="1400" dirty="0">
                <a:solidFill>
                  <a:srgbClr val="EC7061"/>
                </a:solidFill>
                <a:latin typeface="Huawei Sans" panose="020C0503030203020204" pitchFamily="34" charset="0"/>
              </a:rPr>
              <a:t>&gt;90&lt;/</a:t>
            </a:r>
            <a:r>
              <a:rPr lang="en-US" sz="1400" dirty="0" err="1">
                <a:solidFill>
                  <a:srgbClr val="EC7061"/>
                </a:solidFill>
                <a:latin typeface="Huawei Sans" panose="020C0503030203020204" pitchFamily="34" charset="0"/>
              </a:rPr>
              <a:t>ovloadThreshold</a:t>
            </a:r>
            <a:r>
              <a:rPr lang="en-US" sz="1400" dirty="0">
                <a:solidFill>
                  <a:srgbClr val="EC7061"/>
                </a:solidFill>
                <a:latin typeface="Huawei Sans" panose="020C0503030203020204" pitchFamily="34" charset="0"/>
              </a:rPr>
              <a:t>&gt;</a:t>
            </a:r>
            <a:endParaRPr lang="en-US" altLang="zh-CN" sz="1400" dirty="0">
              <a:solidFill>
                <a:srgbClr val="EC7061"/>
              </a:solidFill>
              <a:latin typeface="Huawei Sans" panose="020C0503030203020204" pitchFamily="34" charset="0"/>
            </a:endParaRPr>
          </a:p>
          <a:p>
            <a:pPr fontAlgn="ctr"/>
            <a:r>
              <a:rPr lang="en-US" sz="1400" dirty="0">
                <a:solidFill>
                  <a:srgbClr val="EC7061"/>
                </a:solidFill>
                <a:latin typeface="Huawei Sans" panose="020C0503030203020204" pitchFamily="34" charset="0"/>
              </a:rPr>
              <a:t>          &lt;</a:t>
            </a:r>
            <a:r>
              <a:rPr lang="en-US" sz="1400" dirty="0" err="1">
                <a:solidFill>
                  <a:srgbClr val="EC7061"/>
                </a:solidFill>
                <a:latin typeface="Huawei Sans" panose="020C0503030203020204" pitchFamily="34" charset="0"/>
              </a:rPr>
              <a:t>unovloadThreshold</a:t>
            </a:r>
            <a:r>
              <a:rPr lang="en-US" sz="1400" dirty="0">
                <a:solidFill>
                  <a:srgbClr val="EC7061"/>
                </a:solidFill>
                <a:latin typeface="Huawei Sans" panose="020C0503030203020204" pitchFamily="34" charset="0"/>
              </a:rPr>
              <a:t>&gt;75&lt;/</a:t>
            </a:r>
            <a:r>
              <a:rPr lang="en-US" sz="1400" dirty="0" err="1">
                <a:solidFill>
                  <a:srgbClr val="EC7061"/>
                </a:solidFill>
                <a:latin typeface="Huawei Sans" panose="020C0503030203020204" pitchFamily="34" charset="0"/>
              </a:rPr>
              <a:t>unovloadThreshold</a:t>
            </a:r>
            <a:r>
              <a:rPr lang="en-US" sz="1400" dirty="0">
                <a:solidFill>
                  <a:srgbClr val="EC7061"/>
                </a:solidFill>
                <a:latin typeface="Huawei Sans" panose="020C0503030203020204" pitchFamily="34" charset="0"/>
              </a:rPr>
              <a:t>&gt;</a:t>
            </a:r>
            <a:endParaRPr lang="en-US" altLang="zh-CN" sz="1400" dirty="0">
              <a:solidFill>
                <a:srgbClr val="EC7061"/>
              </a:solidFill>
              <a:latin typeface="Huawei Sans" panose="020C0503030203020204" pitchFamily="34" charset="0"/>
            </a:endParaRPr>
          </a:p>
          <a:p>
            <a:pPr fontAlgn="ctr"/>
            <a:r>
              <a:rPr lang="en-US" sz="1400" dirty="0">
                <a:solidFill>
                  <a:srgbClr val="EC7061"/>
                </a:solidFill>
                <a:latin typeface="Huawei Sans" panose="020C0503030203020204" pitchFamily="34" charset="0"/>
              </a:rPr>
              <a:t>        &lt;/</a:t>
            </a:r>
            <a:r>
              <a:rPr lang="en-US" sz="1400" dirty="0" err="1">
                <a:solidFill>
                  <a:srgbClr val="EC7061"/>
                </a:solidFill>
                <a:latin typeface="Huawei Sans" panose="020C0503030203020204" pitchFamily="34" charset="0"/>
              </a:rPr>
              <a:t>cpuInfo</a:t>
            </a:r>
            <a:r>
              <a:rPr lang="en-US" sz="1400" dirty="0">
                <a:solidFill>
                  <a:srgbClr val="EC7061"/>
                </a:solidFill>
                <a:latin typeface="Huawei Sans" panose="020C0503030203020204" pitchFamily="34" charset="0"/>
              </a:rPr>
              <a:t>&gt;</a:t>
            </a:r>
            <a:endParaRPr lang="en-US" altLang="zh-CN" sz="1400" dirty="0">
              <a:solidFill>
                <a:srgbClr val="EC7061"/>
              </a:solidFill>
              <a:latin typeface="Huawei Sans" panose="020C0503030203020204" pitchFamily="34" charset="0"/>
            </a:endParaRPr>
          </a:p>
          <a:p>
            <a:pPr fontAlgn="ctr"/>
            <a:r>
              <a:rPr lang="en-US" sz="1400" dirty="0">
                <a:solidFill>
                  <a:srgbClr val="EC7061"/>
                </a:solidFill>
                <a:latin typeface="Huawei Sans" panose="020C0503030203020204" pitchFamily="34" charset="0"/>
              </a:rPr>
              <a:t>      &lt;/</a:t>
            </a:r>
            <a:r>
              <a:rPr lang="en-US" sz="1400" dirty="0" err="1">
                <a:solidFill>
                  <a:srgbClr val="EC7061"/>
                </a:solidFill>
                <a:latin typeface="Huawei Sans" panose="020C0503030203020204" pitchFamily="34" charset="0"/>
              </a:rPr>
              <a:t>cpuInfos</a:t>
            </a:r>
            <a:r>
              <a:rPr lang="en-US" sz="1400" dirty="0">
                <a:solidFill>
                  <a:srgbClr val="EC7061"/>
                </a:solidFill>
                <a:latin typeface="Huawei Sans" panose="020C0503030203020204" pitchFamily="34" charset="0"/>
              </a:rPr>
              <a:t>&gt;</a:t>
            </a:r>
            <a:endParaRPr lang="en-US" altLang="zh-CN" sz="1400" dirty="0">
              <a:solidFill>
                <a:srgbClr val="EC7061"/>
              </a:solidFill>
              <a:latin typeface="Huawei Sans" panose="020C0503030203020204" pitchFamily="34" charset="0"/>
            </a:endParaRPr>
          </a:p>
          <a:p>
            <a:pPr fontAlgn="ctr"/>
            <a:r>
              <a:rPr lang="en-US" sz="1400" dirty="0">
                <a:latin typeface="Huawei Sans" panose="020C0503030203020204" pitchFamily="34" charset="0"/>
              </a:rPr>
              <a:t>    &lt;/</a:t>
            </a:r>
            <a:r>
              <a:rPr lang="en-US" sz="1400" dirty="0" err="1">
                <a:latin typeface="Huawei Sans" panose="020C0503030203020204" pitchFamily="34" charset="0"/>
              </a:rPr>
              <a:t>devm</a:t>
            </a:r>
            <a:r>
              <a:rPr lang="en-US" sz="1400" dirty="0">
                <a:latin typeface="Huawei Sans" panose="020C0503030203020204" pitchFamily="34" charset="0"/>
              </a:rPr>
              <a:t>&gt;</a:t>
            </a:r>
            <a:endParaRPr lang="en-US" altLang="zh-CN" sz="1400" dirty="0">
              <a:latin typeface="Huawei Sans" panose="020C0503030203020204" pitchFamily="34" charset="0"/>
            </a:endParaRPr>
          </a:p>
          <a:p>
            <a:pPr fontAlgn="ctr"/>
            <a:r>
              <a:rPr lang="en-US" sz="1400" dirty="0">
                <a:latin typeface="Huawei Sans" panose="020C0503030203020204" pitchFamily="34" charset="0"/>
              </a:rPr>
              <a:t>  &lt;/data&gt;</a:t>
            </a:r>
            <a:endParaRPr lang="en-US" altLang="zh-CN" sz="1400" dirty="0">
              <a:latin typeface="Huawei Sans" panose="020C0503030203020204" pitchFamily="34" charset="0"/>
            </a:endParaRPr>
          </a:p>
          <a:p>
            <a:pPr fontAlgn="ctr"/>
            <a:r>
              <a:rPr lang="en-US" sz="1400" dirty="0">
                <a:latin typeface="Huawei Sans" panose="020C0503030203020204" pitchFamily="34" charset="0"/>
              </a:rPr>
              <a:t>&lt;/</a:t>
            </a:r>
            <a:r>
              <a:rPr lang="en-US" sz="1400" dirty="0" err="1">
                <a:latin typeface="Huawei Sans" panose="020C0503030203020204" pitchFamily="34" charset="0"/>
              </a:rPr>
              <a:t>rpc</a:t>
            </a:r>
            <a:r>
              <a:rPr lang="en-US" sz="1400" dirty="0">
                <a:latin typeface="Huawei Sans" panose="020C0503030203020204" pitchFamily="34" charset="0"/>
              </a:rPr>
              <a:t>-reply&gt;</a:t>
            </a:r>
            <a:endParaRPr lang="en-US" altLang="zh-CN" sz="1400" dirty="0">
              <a:latin typeface="Huawei Sans" panose="020C0503030203020204" pitchFamily="34" charset="0"/>
            </a:endParaRPr>
          </a:p>
          <a:p>
            <a:pPr fontAlgn="ctr"/>
            <a:endParaRPr lang="en-US" altLang="zh-CN" sz="1400" dirty="0">
              <a:latin typeface="Huawei Sans" panose="020C0503030203020204" pitchFamily="34" charset="0"/>
            </a:endParaRPr>
          </a:p>
          <a:p>
            <a:pPr fontAlgn="ctr"/>
            <a:r>
              <a:rPr lang="en-US" sz="1400" dirty="0">
                <a:latin typeface="Huawei Sans" panose="020C0503030203020204" pitchFamily="34" charset="0"/>
              </a:rPr>
              <a:t>|------------------------------------------------------------------------------|</a:t>
            </a:r>
            <a:endParaRPr lang="en-US" altLang="zh-CN" sz="1400" dirty="0">
              <a:latin typeface="Huawei Sans" panose="020C0503030203020204" pitchFamily="34" charset="0"/>
            </a:endParaRPr>
          </a:p>
        </p:txBody>
      </p:sp>
    </p:spTree>
    <p:extLst>
      <p:ext uri="{BB962C8B-B14F-4D97-AF65-F5344CB8AC3E}">
        <p14:creationId xmlns:p14="http://schemas.microsoft.com/office/powerpoint/2010/main" val="2194067033"/>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p:txBody>
          <a:bodyPr/>
          <a:lstStyle/>
          <a:p>
            <a:r>
              <a:rPr lang="en-US"/>
              <a:t>(</a:t>
            </a:r>
            <a:r>
              <a:rPr lang="en-US" smtClean="0"/>
              <a:t>Multiple) The </a:t>
            </a:r>
            <a:r>
              <a:rPr lang="en-US" dirty="0"/>
              <a:t>OPS function uses standard HTTP methods to access managed objects (MOs). Which of the following methods are </a:t>
            </a:r>
            <a:r>
              <a:rPr lang="en-US"/>
              <a:t>supported</a:t>
            </a:r>
            <a:r>
              <a:rPr lang="en-US" smtClean="0"/>
              <a:t>? </a:t>
            </a:r>
            <a:r>
              <a:rPr lang="en-US" altLang="zh-CN"/>
              <a:t>(     )</a:t>
            </a:r>
            <a:endParaRPr lang="en-US" dirty="0"/>
          </a:p>
          <a:p>
            <a:pPr lvl="1"/>
            <a:r>
              <a:rPr lang="en-US" sz="2000" dirty="0"/>
              <a:t>GET</a:t>
            </a:r>
          </a:p>
          <a:p>
            <a:pPr lvl="1"/>
            <a:r>
              <a:rPr lang="en-US" sz="2000" dirty="0"/>
              <a:t>PUT</a:t>
            </a:r>
          </a:p>
          <a:p>
            <a:pPr lvl="1"/>
            <a:r>
              <a:rPr lang="en-US" sz="2000" dirty="0"/>
              <a:t>POST</a:t>
            </a:r>
          </a:p>
          <a:p>
            <a:pPr lvl="1"/>
            <a:r>
              <a:rPr lang="en-US" sz="2000" dirty="0"/>
              <a:t>DELETE</a:t>
            </a:r>
          </a:p>
        </p:txBody>
      </p:sp>
    </p:spTree>
    <p:extLst>
      <p:ext uri="{BB962C8B-B14F-4D97-AF65-F5344CB8AC3E}">
        <p14:creationId xmlns:p14="http://schemas.microsoft.com/office/powerpoint/2010/main" val="82477893"/>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type="body" sz="quarter" idx="11"/>
          </p:nvPr>
        </p:nvSpPr>
        <p:spPr/>
        <p:txBody>
          <a:bodyPr/>
          <a:lstStyle/>
          <a:p>
            <a:r>
              <a:rPr lang="en-US"/>
              <a:t>The OPS is a unique function of Huawei network devices. It uses RESTful APIs and standard HTTP methods to access MOs on devices, helping users easily cope with various network O&amp;M requirements.</a:t>
            </a:r>
            <a:endParaRPr lang="en-US" altLang="zh-CN"/>
          </a:p>
          <a:p>
            <a:r>
              <a:rPr lang="en-US"/>
              <a:t>Huawei provides Python script templates. You only need to search for RESTful APIs based on the functions to be implemented and modify code, which is easy to use.</a:t>
            </a:r>
            <a:endParaRPr lang="en-US" altLang="zh-CN"/>
          </a:p>
          <a:p>
            <a:endParaRPr lang="en-US" altLang="zh-CN"/>
          </a:p>
          <a:p>
            <a:endParaRPr lang="en-US" altLang="zh-CN"/>
          </a:p>
          <a:p>
            <a:endParaRPr lang="en-US" altLang="zh-CN"/>
          </a:p>
          <a:p>
            <a:endParaRPr lang="en-US" altLang="zh-CN"/>
          </a:p>
          <a:p>
            <a:endParaRPr lang="en-US" altLang="zh-CN" dirty="0"/>
          </a:p>
        </p:txBody>
      </p:sp>
    </p:spTree>
    <p:extLst>
      <p:ext uri="{BB962C8B-B14F-4D97-AF65-F5344CB8AC3E}">
        <p14:creationId xmlns:p14="http://schemas.microsoft.com/office/powerpoint/2010/main" val="87564749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sz="quarter" idx="11"/>
          </p:nvPr>
        </p:nvSpPr>
        <p:spPr/>
        <p:txBody>
          <a:bodyPr/>
          <a:lstStyle/>
          <a:p>
            <a:r>
              <a:rPr lang="en-US" altLang="zh-CN"/>
              <a:t>On completion of this course, you will be able to:</a:t>
            </a:r>
          </a:p>
          <a:p>
            <a:pPr lvl="1"/>
            <a:r>
              <a:rPr lang="en-US" altLang="zh-CN"/>
              <a:t>Describe basic OPS concepts. </a:t>
            </a:r>
          </a:p>
          <a:p>
            <a:pPr lvl="1"/>
            <a:r>
              <a:rPr lang="en-US" altLang="zh-CN"/>
              <a:t>Describe basic OPS functions. </a:t>
            </a:r>
          </a:p>
          <a:p>
            <a:pPr lvl="1"/>
            <a:r>
              <a:rPr lang="en-US" altLang="zh-CN"/>
              <a:t>Understand the OPS working principles. </a:t>
            </a:r>
          </a:p>
          <a:p>
            <a:pPr lvl="1"/>
            <a:r>
              <a:rPr lang="en-US" altLang="zh-CN"/>
              <a:t>Implement the basic OPS configuration.</a:t>
            </a:r>
            <a:endParaRPr lang="zh-CN" altLang="en-US" dirty="0"/>
          </a:p>
        </p:txBody>
      </p:sp>
    </p:spTree>
    <p:extLst>
      <p:ext uri="{BB962C8B-B14F-4D97-AF65-F5344CB8AC3E}">
        <p14:creationId xmlns:p14="http://schemas.microsoft.com/office/powerpoint/2010/main" val="1614590150"/>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p:txBody>
          <a:bodyPr/>
          <a:lstStyle/>
          <a:p>
            <a:r>
              <a:rPr lang="en-US"/>
              <a:t>For more REST information, see the paper written by Dr. Roy Fielding. </a:t>
            </a:r>
            <a:endParaRPr lang="en-US" altLang="zh-CN"/>
          </a:p>
          <a:p>
            <a:pPr lvl="1"/>
            <a:r>
              <a:rPr lang="en-US"/>
              <a:t>https://www.ics.uci.edu/~fielding/pubs/dissertation/top.htm</a:t>
            </a:r>
          </a:p>
          <a:p>
            <a:r>
              <a:rPr lang="en-US"/>
              <a:t>For more information about HTTP, see RFC 2616.</a:t>
            </a:r>
            <a:endParaRPr lang="en-US" altLang="zh-CN"/>
          </a:p>
          <a:p>
            <a:r>
              <a:rPr lang="en-US"/>
              <a:t>Python official website: https://www.python.org</a:t>
            </a:r>
          </a:p>
          <a:p>
            <a:r>
              <a:rPr lang="en-US"/>
              <a:t>RESTful API reference: https://support.huawei.com</a:t>
            </a:r>
          </a:p>
          <a:p>
            <a:endParaRPr lang="en-US" altLang="zh-CN" dirty="0"/>
          </a:p>
        </p:txBody>
      </p:sp>
    </p:spTree>
    <p:extLst>
      <p:ext uri="{BB962C8B-B14F-4D97-AF65-F5344CB8AC3E}">
        <p14:creationId xmlns:p14="http://schemas.microsoft.com/office/powerpoint/2010/main" val="2986249449"/>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5706514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p:txBody>
          <a:bodyPr/>
          <a:lstStyle/>
          <a:p>
            <a:pPr marL="457017" indent="-457017" fontAlgn="auto"/>
            <a:r>
              <a:rPr lang="en-US" b="1" dirty="0">
                <a:latin typeface="Huawei Sans" panose="020C0503030203020204" pitchFamily="34" charset="0"/>
                <a:ea typeface="方正兰亭黑简体" panose="02000000000000000000" pitchFamily="2" charset="-122"/>
              </a:rPr>
              <a:t>OPS Overview </a:t>
            </a:r>
            <a:endParaRPr lang="en-US" altLang="zh-CN" b="1" dirty="0">
              <a:latin typeface="Huawei Sans" panose="020C0503030203020204" pitchFamily="34" charset="0"/>
              <a:ea typeface="方正兰亭黑简体" panose="02000000000000000000" pitchFamily="2" charset="-122"/>
            </a:endParaRPr>
          </a:p>
          <a:p>
            <a:pPr marL="457017" indent="-457017" fontAlgn="auto"/>
            <a:r>
              <a:rPr lang="en-US" dirty="0">
                <a:solidFill>
                  <a:schemeClr val="bg1">
                    <a:lumMod val="50000"/>
                  </a:schemeClr>
                </a:solidFill>
                <a:latin typeface="Huawei Sans" panose="020C0503030203020204" pitchFamily="34" charset="0"/>
                <a:ea typeface="方正兰亭黑简体" panose="02000000000000000000" pitchFamily="2" charset="-122"/>
              </a:rPr>
              <a:t>OPS Fundamentals </a:t>
            </a:r>
            <a:endParaRPr lang="en-US" altLang="zh-CN" dirty="0">
              <a:solidFill>
                <a:schemeClr val="bg1">
                  <a:lumMod val="50000"/>
                </a:schemeClr>
              </a:solidFill>
              <a:latin typeface="Huawei Sans" panose="020C0503030203020204" pitchFamily="34" charset="0"/>
              <a:ea typeface="方正兰亭黑简体" panose="02000000000000000000" pitchFamily="2" charset="-122"/>
            </a:endParaRPr>
          </a:p>
          <a:p>
            <a:pPr marL="457017" indent="-457017" fontAlgn="auto"/>
            <a:r>
              <a:rPr lang="en-US" dirty="0">
                <a:solidFill>
                  <a:schemeClr val="bg1">
                    <a:lumMod val="50000"/>
                  </a:schemeClr>
                </a:solidFill>
                <a:latin typeface="Huawei Sans" panose="020C0503030203020204" pitchFamily="34" charset="0"/>
                <a:ea typeface="方正兰亭黑简体" panose="02000000000000000000" pitchFamily="2" charset="-122"/>
              </a:rPr>
              <a:t>OPS Application Scenarios</a:t>
            </a:r>
            <a:endParaRPr lang="en-US" altLang="zh-CN" dirty="0">
              <a:solidFill>
                <a:schemeClr val="bg1">
                  <a:lumMod val="50000"/>
                </a:schemeClr>
              </a:solidFill>
              <a:latin typeface="Huawei Sans" panose="020C0503030203020204" pitchFamily="34" charset="0"/>
              <a:ea typeface="方正兰亭黑简体" panose="02000000000000000000" pitchFamily="2" charset="-122"/>
            </a:endParaRPr>
          </a:p>
          <a:p>
            <a:pPr marL="457017" indent="-457017" fontAlgn="auto"/>
            <a:r>
              <a:rPr lang="en-US" dirty="0">
                <a:solidFill>
                  <a:schemeClr val="bg1">
                    <a:lumMod val="50000"/>
                  </a:schemeClr>
                </a:solidFill>
                <a:latin typeface="Huawei Sans" panose="020C0503030203020204" pitchFamily="34" charset="0"/>
                <a:ea typeface="方正兰亭黑简体" panose="02000000000000000000" pitchFamily="2" charset="-122"/>
              </a:rPr>
              <a:t>OPS Configuration Practices</a:t>
            </a:r>
            <a:endParaRPr lang="en-US" altLang="zh-CN" dirty="0">
              <a:solidFill>
                <a:schemeClr val="bg1">
                  <a:lumMod val="50000"/>
                </a:schemeClr>
              </a:solidFill>
              <a:latin typeface="Huawei Sans" panose="020C0503030203020204" pitchFamily="34" charset="0"/>
              <a:ea typeface="方正兰亭黑简体" panose="02000000000000000000" pitchFamily="2" charset="-122"/>
            </a:endParaRPr>
          </a:p>
          <a:p>
            <a:endParaRPr lang="en-US" altLang="zh-CN" dirty="0"/>
          </a:p>
        </p:txBody>
      </p:sp>
    </p:spTree>
    <p:extLst>
      <p:ext uri="{BB962C8B-B14F-4D97-AF65-F5344CB8AC3E}">
        <p14:creationId xmlns:p14="http://schemas.microsoft.com/office/powerpoint/2010/main" val="408775732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t>OPS Overview (1)</a:t>
            </a:r>
            <a:endParaRPr lang="en-US" altLang="zh-CN" dirty="0"/>
          </a:p>
        </p:txBody>
      </p:sp>
      <p:sp>
        <p:nvSpPr>
          <p:cNvPr id="4" name="文本占位符 3"/>
          <p:cNvSpPr>
            <a:spLocks noGrp="1"/>
          </p:cNvSpPr>
          <p:nvPr>
            <p:ph type="body" sz="quarter" idx="4294967295"/>
          </p:nvPr>
        </p:nvSpPr>
        <p:spPr>
          <a:xfrm>
            <a:off x="446088" y="1243013"/>
            <a:ext cx="11306175" cy="4679950"/>
          </a:xfrm>
        </p:spPr>
        <p:txBody>
          <a:bodyPr/>
          <a:lstStyle/>
          <a:p>
            <a:r>
              <a:rPr lang="en-US" sz="2000" dirty="0"/>
              <a:t>In the following scenarios:</a:t>
            </a:r>
            <a:endParaRPr lang="en-US" altLang="zh-CN" sz="2000" dirty="0"/>
          </a:p>
          <a:p>
            <a:pPr lvl="1"/>
            <a:r>
              <a:rPr lang="en-US" sz="1800" dirty="0"/>
              <a:t>During network deployment, services need to be configured for a large number of devices after hardware installation.</a:t>
            </a:r>
            <a:endParaRPr lang="en-US" altLang="zh-CN" sz="1800" dirty="0"/>
          </a:p>
          <a:p>
            <a:pPr lvl="1"/>
            <a:r>
              <a:rPr lang="en-US" sz="1800" dirty="0"/>
              <a:t>The network administrator wants devices to automatically take actions when alarms are generated.</a:t>
            </a:r>
            <a:endParaRPr lang="en-US" altLang="zh-CN" sz="1800" dirty="0"/>
          </a:p>
          <a:p>
            <a:pPr lvl="1"/>
            <a:r>
              <a:rPr lang="en-US" sz="1800" dirty="0"/>
              <a:t>The </a:t>
            </a:r>
            <a:r>
              <a:rPr lang="en-US" altLang="zh-CN" sz="1800" dirty="0"/>
              <a:t>network is disconnected when the </a:t>
            </a:r>
            <a:r>
              <a:rPr lang="en-US" sz="1800" dirty="0"/>
              <a:t>network administrator </a:t>
            </a:r>
            <a:r>
              <a:rPr lang="en-US" altLang="zh-CN" sz="1800" dirty="0"/>
              <a:t>wants to </a:t>
            </a:r>
            <a:r>
              <a:rPr lang="en-US" sz="1800" dirty="0"/>
              <a:t>remotely deliver commands and periodically collect device information through compiled scripts.</a:t>
            </a:r>
            <a:endParaRPr lang="en-US" altLang="zh-CN" sz="1800" dirty="0"/>
          </a:p>
        </p:txBody>
      </p:sp>
      <p:sp>
        <p:nvSpPr>
          <p:cNvPr id="11" name="adult-man-with-moustache_57083"/>
          <p:cNvSpPr>
            <a:spLocks noChangeAspect="1"/>
          </p:cNvSpPr>
          <p:nvPr/>
        </p:nvSpPr>
        <p:spPr bwMode="auto">
          <a:xfrm>
            <a:off x="1896814" y="4338546"/>
            <a:ext cx="1274717" cy="1666087"/>
          </a:xfrm>
          <a:custGeom>
            <a:avLst/>
            <a:gdLst>
              <a:gd name="connsiteX0" fmla="*/ 231454 w 464038"/>
              <a:gd name="connsiteY0" fmla="*/ 522255 h 606510"/>
              <a:gd name="connsiteX1" fmla="*/ 248813 w 464038"/>
              <a:gd name="connsiteY1" fmla="*/ 539544 h 606510"/>
              <a:gd name="connsiteX2" fmla="*/ 231454 w 464038"/>
              <a:gd name="connsiteY2" fmla="*/ 556833 h 606510"/>
              <a:gd name="connsiteX3" fmla="*/ 214095 w 464038"/>
              <a:gd name="connsiteY3" fmla="*/ 539544 h 606510"/>
              <a:gd name="connsiteX4" fmla="*/ 231454 w 464038"/>
              <a:gd name="connsiteY4" fmla="*/ 522255 h 606510"/>
              <a:gd name="connsiteX5" fmla="*/ 103999 w 464038"/>
              <a:gd name="connsiteY5" fmla="*/ 443759 h 606510"/>
              <a:gd name="connsiteX6" fmla="*/ 29674 w 464038"/>
              <a:gd name="connsiteY6" fmla="*/ 514504 h 606510"/>
              <a:gd name="connsiteX7" fmla="*/ 29674 w 464038"/>
              <a:gd name="connsiteY7" fmla="*/ 576782 h 606510"/>
              <a:gd name="connsiteX8" fmla="*/ 231642 w 464038"/>
              <a:gd name="connsiteY8" fmla="*/ 576782 h 606510"/>
              <a:gd name="connsiteX9" fmla="*/ 232019 w 464038"/>
              <a:gd name="connsiteY9" fmla="*/ 576782 h 606510"/>
              <a:gd name="connsiteX10" fmla="*/ 232396 w 464038"/>
              <a:gd name="connsiteY10" fmla="*/ 576782 h 606510"/>
              <a:gd name="connsiteX11" fmla="*/ 434270 w 464038"/>
              <a:gd name="connsiteY11" fmla="*/ 576782 h 606510"/>
              <a:gd name="connsiteX12" fmla="*/ 434270 w 464038"/>
              <a:gd name="connsiteY12" fmla="*/ 514504 h 606510"/>
              <a:gd name="connsiteX13" fmla="*/ 360039 w 464038"/>
              <a:gd name="connsiteY13" fmla="*/ 443759 h 606510"/>
              <a:gd name="connsiteX14" fmla="*/ 349866 w 464038"/>
              <a:gd name="connsiteY14" fmla="*/ 447804 h 606510"/>
              <a:gd name="connsiteX15" fmla="*/ 232773 w 464038"/>
              <a:gd name="connsiteY15" fmla="*/ 497100 h 606510"/>
              <a:gd name="connsiteX16" fmla="*/ 232584 w 464038"/>
              <a:gd name="connsiteY16" fmla="*/ 497100 h 606510"/>
              <a:gd name="connsiteX17" fmla="*/ 232396 w 464038"/>
              <a:gd name="connsiteY17" fmla="*/ 497100 h 606510"/>
              <a:gd name="connsiteX18" fmla="*/ 232019 w 464038"/>
              <a:gd name="connsiteY18" fmla="*/ 497100 h 606510"/>
              <a:gd name="connsiteX19" fmla="*/ 231642 w 464038"/>
              <a:gd name="connsiteY19" fmla="*/ 497100 h 606510"/>
              <a:gd name="connsiteX20" fmla="*/ 231454 w 464038"/>
              <a:gd name="connsiteY20" fmla="*/ 497100 h 606510"/>
              <a:gd name="connsiteX21" fmla="*/ 231171 w 464038"/>
              <a:gd name="connsiteY21" fmla="*/ 497100 h 606510"/>
              <a:gd name="connsiteX22" fmla="*/ 114173 w 464038"/>
              <a:gd name="connsiteY22" fmla="*/ 447804 h 606510"/>
              <a:gd name="connsiteX23" fmla="*/ 103999 w 464038"/>
              <a:gd name="connsiteY23" fmla="*/ 443759 h 606510"/>
              <a:gd name="connsiteX24" fmla="*/ 112100 w 464038"/>
              <a:gd name="connsiteY24" fmla="*/ 413090 h 606510"/>
              <a:gd name="connsiteX25" fmla="*/ 116999 w 464038"/>
              <a:gd name="connsiteY25" fmla="*/ 413184 h 606510"/>
              <a:gd name="connsiteX26" fmla="*/ 117187 w 464038"/>
              <a:gd name="connsiteY26" fmla="*/ 413184 h 606510"/>
              <a:gd name="connsiteX27" fmla="*/ 117564 w 464038"/>
              <a:gd name="connsiteY27" fmla="*/ 413184 h 606510"/>
              <a:gd name="connsiteX28" fmla="*/ 118129 w 464038"/>
              <a:gd name="connsiteY28" fmla="*/ 413184 h 606510"/>
              <a:gd name="connsiteX29" fmla="*/ 118223 w 464038"/>
              <a:gd name="connsiteY29" fmla="*/ 413184 h 606510"/>
              <a:gd name="connsiteX30" fmla="*/ 132731 w 464038"/>
              <a:gd name="connsiteY30" fmla="*/ 422309 h 606510"/>
              <a:gd name="connsiteX31" fmla="*/ 231454 w 464038"/>
              <a:gd name="connsiteY31" fmla="*/ 467372 h 606510"/>
              <a:gd name="connsiteX32" fmla="*/ 232019 w 464038"/>
              <a:gd name="connsiteY32" fmla="*/ 467372 h 606510"/>
              <a:gd name="connsiteX33" fmla="*/ 232584 w 464038"/>
              <a:gd name="connsiteY33" fmla="*/ 467372 h 606510"/>
              <a:gd name="connsiteX34" fmla="*/ 331308 w 464038"/>
              <a:gd name="connsiteY34" fmla="*/ 422309 h 606510"/>
              <a:gd name="connsiteX35" fmla="*/ 345815 w 464038"/>
              <a:gd name="connsiteY35" fmla="*/ 413184 h 606510"/>
              <a:gd name="connsiteX36" fmla="*/ 346380 w 464038"/>
              <a:gd name="connsiteY36" fmla="*/ 413184 h 606510"/>
              <a:gd name="connsiteX37" fmla="*/ 346757 w 464038"/>
              <a:gd name="connsiteY37" fmla="*/ 413184 h 606510"/>
              <a:gd name="connsiteX38" fmla="*/ 347040 w 464038"/>
              <a:gd name="connsiteY38" fmla="*/ 413184 h 606510"/>
              <a:gd name="connsiteX39" fmla="*/ 351938 w 464038"/>
              <a:gd name="connsiteY39" fmla="*/ 413090 h 606510"/>
              <a:gd name="connsiteX40" fmla="*/ 464038 w 464038"/>
              <a:gd name="connsiteY40" fmla="*/ 514504 h 606510"/>
              <a:gd name="connsiteX41" fmla="*/ 464038 w 464038"/>
              <a:gd name="connsiteY41" fmla="*/ 606510 h 606510"/>
              <a:gd name="connsiteX42" fmla="*/ 232773 w 464038"/>
              <a:gd name="connsiteY42" fmla="*/ 606510 h 606510"/>
              <a:gd name="connsiteX43" fmla="*/ 232019 w 464038"/>
              <a:gd name="connsiteY43" fmla="*/ 606510 h 606510"/>
              <a:gd name="connsiteX44" fmla="*/ 231171 w 464038"/>
              <a:gd name="connsiteY44" fmla="*/ 606510 h 606510"/>
              <a:gd name="connsiteX45" fmla="*/ 0 w 464038"/>
              <a:gd name="connsiteY45" fmla="*/ 606510 h 606510"/>
              <a:gd name="connsiteX46" fmla="*/ 0 w 464038"/>
              <a:gd name="connsiteY46" fmla="*/ 514504 h 606510"/>
              <a:gd name="connsiteX47" fmla="*/ 112100 w 464038"/>
              <a:gd name="connsiteY47" fmla="*/ 413090 h 606510"/>
              <a:gd name="connsiteX48" fmla="*/ 230383 w 464038"/>
              <a:gd name="connsiteY48" fmla="*/ 287342 h 606510"/>
              <a:gd name="connsiteX49" fmla="*/ 230477 w 464038"/>
              <a:gd name="connsiteY49" fmla="*/ 287342 h 606510"/>
              <a:gd name="connsiteX50" fmla="*/ 230571 w 464038"/>
              <a:gd name="connsiteY50" fmla="*/ 287342 h 606510"/>
              <a:gd name="connsiteX51" fmla="*/ 231419 w 464038"/>
              <a:gd name="connsiteY51" fmla="*/ 287342 h 606510"/>
              <a:gd name="connsiteX52" fmla="*/ 232267 w 464038"/>
              <a:gd name="connsiteY52" fmla="*/ 287342 h 606510"/>
              <a:gd name="connsiteX53" fmla="*/ 232361 w 464038"/>
              <a:gd name="connsiteY53" fmla="*/ 287342 h 606510"/>
              <a:gd name="connsiteX54" fmla="*/ 232455 w 464038"/>
              <a:gd name="connsiteY54" fmla="*/ 287342 h 606510"/>
              <a:gd name="connsiteX55" fmla="*/ 313471 w 464038"/>
              <a:gd name="connsiteY55" fmla="*/ 312290 h 606510"/>
              <a:gd name="connsiteX56" fmla="*/ 317050 w 464038"/>
              <a:gd name="connsiteY56" fmla="*/ 318974 h 606510"/>
              <a:gd name="connsiteX57" fmla="*/ 309043 w 464038"/>
              <a:gd name="connsiteY57" fmla="*/ 326976 h 606510"/>
              <a:gd name="connsiteX58" fmla="*/ 308855 w 464038"/>
              <a:gd name="connsiteY58" fmla="*/ 326976 h 606510"/>
              <a:gd name="connsiteX59" fmla="*/ 232361 w 464038"/>
              <a:gd name="connsiteY59" fmla="*/ 322175 h 606510"/>
              <a:gd name="connsiteX60" fmla="*/ 231419 w 464038"/>
              <a:gd name="connsiteY60" fmla="*/ 322175 h 606510"/>
              <a:gd name="connsiteX61" fmla="*/ 230477 w 464038"/>
              <a:gd name="connsiteY61" fmla="*/ 322175 h 606510"/>
              <a:gd name="connsiteX62" fmla="*/ 153984 w 464038"/>
              <a:gd name="connsiteY62" fmla="*/ 326976 h 606510"/>
              <a:gd name="connsiteX63" fmla="*/ 153796 w 464038"/>
              <a:gd name="connsiteY63" fmla="*/ 326976 h 606510"/>
              <a:gd name="connsiteX64" fmla="*/ 145788 w 464038"/>
              <a:gd name="connsiteY64" fmla="*/ 318974 h 606510"/>
              <a:gd name="connsiteX65" fmla="*/ 149368 w 464038"/>
              <a:gd name="connsiteY65" fmla="*/ 312290 h 606510"/>
              <a:gd name="connsiteX66" fmla="*/ 230383 w 464038"/>
              <a:gd name="connsiteY66" fmla="*/ 287342 h 606510"/>
              <a:gd name="connsiteX67" fmla="*/ 293148 w 464038"/>
              <a:gd name="connsiteY67" fmla="*/ 219442 h 606510"/>
              <a:gd name="connsiteX68" fmla="*/ 277800 w 464038"/>
              <a:gd name="connsiteY68" fmla="*/ 234690 h 606510"/>
              <a:gd name="connsiteX69" fmla="*/ 293148 w 464038"/>
              <a:gd name="connsiteY69" fmla="*/ 250033 h 606510"/>
              <a:gd name="connsiteX70" fmla="*/ 308496 w 464038"/>
              <a:gd name="connsiteY70" fmla="*/ 234690 h 606510"/>
              <a:gd name="connsiteX71" fmla="*/ 293148 w 464038"/>
              <a:gd name="connsiteY71" fmla="*/ 219442 h 606510"/>
              <a:gd name="connsiteX72" fmla="*/ 169743 w 464038"/>
              <a:gd name="connsiteY72" fmla="*/ 219442 h 606510"/>
              <a:gd name="connsiteX73" fmla="*/ 154383 w 464038"/>
              <a:gd name="connsiteY73" fmla="*/ 234690 h 606510"/>
              <a:gd name="connsiteX74" fmla="*/ 169743 w 464038"/>
              <a:gd name="connsiteY74" fmla="*/ 250033 h 606510"/>
              <a:gd name="connsiteX75" fmla="*/ 185009 w 464038"/>
              <a:gd name="connsiteY75" fmla="*/ 234690 h 606510"/>
              <a:gd name="connsiteX76" fmla="*/ 169743 w 464038"/>
              <a:gd name="connsiteY76" fmla="*/ 219442 h 606510"/>
              <a:gd name="connsiteX77" fmla="*/ 299268 w 464038"/>
              <a:gd name="connsiteY77" fmla="*/ 201182 h 606510"/>
              <a:gd name="connsiteX78" fmla="*/ 329117 w 464038"/>
              <a:gd name="connsiteY78" fmla="*/ 231019 h 606510"/>
              <a:gd name="connsiteX79" fmla="*/ 299268 w 464038"/>
              <a:gd name="connsiteY79" fmla="*/ 260951 h 606510"/>
              <a:gd name="connsiteX80" fmla="*/ 269419 w 464038"/>
              <a:gd name="connsiteY80" fmla="*/ 231019 h 606510"/>
              <a:gd name="connsiteX81" fmla="*/ 299268 w 464038"/>
              <a:gd name="connsiteY81" fmla="*/ 201182 h 606510"/>
              <a:gd name="connsiteX82" fmla="*/ 163618 w 464038"/>
              <a:gd name="connsiteY82" fmla="*/ 201182 h 606510"/>
              <a:gd name="connsiteX83" fmla="*/ 193490 w 464038"/>
              <a:gd name="connsiteY83" fmla="*/ 231019 h 606510"/>
              <a:gd name="connsiteX84" fmla="*/ 163618 w 464038"/>
              <a:gd name="connsiteY84" fmla="*/ 260951 h 606510"/>
              <a:gd name="connsiteX85" fmla="*/ 133651 w 464038"/>
              <a:gd name="connsiteY85" fmla="*/ 231019 h 606510"/>
              <a:gd name="connsiteX86" fmla="*/ 163618 w 464038"/>
              <a:gd name="connsiteY86" fmla="*/ 201182 h 606510"/>
              <a:gd name="connsiteX87" fmla="*/ 168377 w 464038"/>
              <a:gd name="connsiteY87" fmla="*/ 109792 h 606510"/>
              <a:gd name="connsiteX88" fmla="*/ 157804 w 464038"/>
              <a:gd name="connsiteY88" fmla="*/ 114296 h 606510"/>
              <a:gd name="connsiteX89" fmla="*/ 59179 w 464038"/>
              <a:gd name="connsiteY89" fmla="*/ 179675 h 606510"/>
              <a:gd name="connsiteX90" fmla="*/ 52491 w 464038"/>
              <a:gd name="connsiteY90" fmla="*/ 181463 h 606510"/>
              <a:gd name="connsiteX91" fmla="*/ 27246 w 464038"/>
              <a:gd name="connsiteY91" fmla="*/ 226711 h 606510"/>
              <a:gd name="connsiteX92" fmla="*/ 58049 w 464038"/>
              <a:gd name="connsiteY92" fmla="*/ 267067 h 606510"/>
              <a:gd name="connsiteX93" fmla="*/ 59933 w 464038"/>
              <a:gd name="connsiteY93" fmla="*/ 266973 h 606510"/>
              <a:gd name="connsiteX94" fmla="*/ 69447 w 464038"/>
              <a:gd name="connsiteY94" fmla="*/ 266315 h 606510"/>
              <a:gd name="connsiteX95" fmla="*/ 73591 w 464038"/>
              <a:gd name="connsiteY95" fmla="*/ 274123 h 606510"/>
              <a:gd name="connsiteX96" fmla="*/ 232691 w 464038"/>
              <a:gd name="connsiteY96" fmla="*/ 379106 h 606510"/>
              <a:gd name="connsiteX97" fmla="*/ 391790 w 464038"/>
              <a:gd name="connsiteY97" fmla="*/ 274123 h 606510"/>
              <a:gd name="connsiteX98" fmla="*/ 395935 w 464038"/>
              <a:gd name="connsiteY98" fmla="*/ 266127 h 606510"/>
              <a:gd name="connsiteX99" fmla="*/ 404884 w 464038"/>
              <a:gd name="connsiteY99" fmla="*/ 266879 h 606510"/>
              <a:gd name="connsiteX100" fmla="*/ 407804 w 464038"/>
              <a:gd name="connsiteY100" fmla="*/ 267067 h 606510"/>
              <a:gd name="connsiteX101" fmla="*/ 435592 w 464038"/>
              <a:gd name="connsiteY101" fmla="*/ 226711 h 606510"/>
              <a:gd name="connsiteX102" fmla="*/ 412985 w 464038"/>
              <a:gd name="connsiteY102" fmla="*/ 181275 h 606510"/>
              <a:gd name="connsiteX103" fmla="*/ 411007 w 464038"/>
              <a:gd name="connsiteY103" fmla="*/ 180804 h 606510"/>
              <a:gd name="connsiteX104" fmla="*/ 178810 w 464038"/>
              <a:gd name="connsiteY104" fmla="*/ 114390 h 606510"/>
              <a:gd name="connsiteX105" fmla="*/ 168377 w 464038"/>
              <a:gd name="connsiteY105" fmla="*/ 109792 h 606510"/>
              <a:gd name="connsiteX106" fmla="*/ 229677 w 464038"/>
              <a:gd name="connsiteY106" fmla="*/ 0 h 606510"/>
              <a:gd name="connsiteX107" fmla="*/ 358821 w 464038"/>
              <a:gd name="connsiteY107" fmla="*/ 50046 h 606510"/>
              <a:gd name="connsiteX108" fmla="*/ 427491 w 464038"/>
              <a:gd name="connsiteY108" fmla="*/ 158039 h 606510"/>
              <a:gd name="connsiteX109" fmla="*/ 462344 w 464038"/>
              <a:gd name="connsiteY109" fmla="*/ 226711 h 606510"/>
              <a:gd name="connsiteX110" fmla="*/ 411572 w 464038"/>
              <a:gd name="connsiteY110" fmla="*/ 293689 h 606510"/>
              <a:gd name="connsiteX111" fmla="*/ 341960 w 464038"/>
              <a:gd name="connsiteY111" fmla="*/ 369605 h 606510"/>
              <a:gd name="connsiteX112" fmla="*/ 232691 w 464038"/>
              <a:gd name="connsiteY112" fmla="*/ 405822 h 606510"/>
              <a:gd name="connsiteX113" fmla="*/ 123422 w 464038"/>
              <a:gd name="connsiteY113" fmla="*/ 369605 h 606510"/>
              <a:gd name="connsiteX114" fmla="*/ 53716 w 464038"/>
              <a:gd name="connsiteY114" fmla="*/ 293689 h 606510"/>
              <a:gd name="connsiteX115" fmla="*/ 14530 w 464038"/>
              <a:gd name="connsiteY115" fmla="*/ 274217 h 606510"/>
              <a:gd name="connsiteX116" fmla="*/ 494 w 464038"/>
              <a:gd name="connsiteY116" fmla="*/ 226711 h 606510"/>
              <a:gd name="connsiteX117" fmla="*/ 37796 w 464038"/>
              <a:gd name="connsiteY117" fmla="*/ 158321 h 606510"/>
              <a:gd name="connsiteX118" fmla="*/ 103264 w 464038"/>
              <a:gd name="connsiteY118" fmla="*/ 50328 h 606510"/>
              <a:gd name="connsiteX119" fmla="*/ 229677 w 464038"/>
              <a:gd name="connsiteY119" fmla="*/ 0 h 606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Lst>
            <a:rect l="l" t="t" r="r" b="b"/>
            <a:pathLst>
              <a:path w="464038" h="606510">
                <a:moveTo>
                  <a:pt x="231454" y="522255"/>
                </a:moveTo>
                <a:cubicBezTo>
                  <a:pt x="241041" y="522255"/>
                  <a:pt x="248813" y="529996"/>
                  <a:pt x="248813" y="539544"/>
                </a:cubicBezTo>
                <a:cubicBezTo>
                  <a:pt x="248813" y="549092"/>
                  <a:pt x="241041" y="556833"/>
                  <a:pt x="231454" y="556833"/>
                </a:cubicBezTo>
                <a:cubicBezTo>
                  <a:pt x="221867" y="556833"/>
                  <a:pt x="214095" y="549092"/>
                  <a:pt x="214095" y="539544"/>
                </a:cubicBezTo>
                <a:cubicBezTo>
                  <a:pt x="214095" y="529996"/>
                  <a:pt x="221867" y="522255"/>
                  <a:pt x="231454" y="522255"/>
                </a:cubicBezTo>
                <a:close/>
                <a:moveTo>
                  <a:pt x="103999" y="443759"/>
                </a:moveTo>
                <a:cubicBezTo>
                  <a:pt x="69239" y="448180"/>
                  <a:pt x="29674" y="479602"/>
                  <a:pt x="29674" y="514504"/>
                </a:cubicBezTo>
                <a:lnTo>
                  <a:pt x="29674" y="576782"/>
                </a:lnTo>
                <a:lnTo>
                  <a:pt x="231642" y="576782"/>
                </a:lnTo>
                <a:lnTo>
                  <a:pt x="232019" y="576782"/>
                </a:lnTo>
                <a:lnTo>
                  <a:pt x="232396" y="576782"/>
                </a:lnTo>
                <a:lnTo>
                  <a:pt x="434270" y="576782"/>
                </a:lnTo>
                <a:lnTo>
                  <a:pt x="434270" y="514504"/>
                </a:lnTo>
                <a:cubicBezTo>
                  <a:pt x="434270" y="479602"/>
                  <a:pt x="394706" y="448180"/>
                  <a:pt x="360039" y="443759"/>
                </a:cubicBezTo>
                <a:cubicBezTo>
                  <a:pt x="355518" y="443006"/>
                  <a:pt x="352409" y="444605"/>
                  <a:pt x="349866" y="447804"/>
                </a:cubicBezTo>
                <a:cubicBezTo>
                  <a:pt x="325279" y="479602"/>
                  <a:pt x="285526" y="496818"/>
                  <a:pt x="232773" y="497100"/>
                </a:cubicBezTo>
                <a:cubicBezTo>
                  <a:pt x="232773" y="497100"/>
                  <a:pt x="232679" y="497100"/>
                  <a:pt x="232584" y="497100"/>
                </a:cubicBezTo>
                <a:cubicBezTo>
                  <a:pt x="232490" y="497100"/>
                  <a:pt x="232396" y="497100"/>
                  <a:pt x="232396" y="497100"/>
                </a:cubicBezTo>
                <a:cubicBezTo>
                  <a:pt x="232208" y="497100"/>
                  <a:pt x="232113" y="497100"/>
                  <a:pt x="232019" y="497100"/>
                </a:cubicBezTo>
                <a:cubicBezTo>
                  <a:pt x="231925" y="497100"/>
                  <a:pt x="231737" y="497100"/>
                  <a:pt x="231642" y="497100"/>
                </a:cubicBezTo>
                <a:cubicBezTo>
                  <a:pt x="231548" y="497100"/>
                  <a:pt x="231548" y="497100"/>
                  <a:pt x="231454" y="497100"/>
                </a:cubicBezTo>
                <a:cubicBezTo>
                  <a:pt x="231360" y="497100"/>
                  <a:pt x="231266" y="497100"/>
                  <a:pt x="231171" y="497100"/>
                </a:cubicBezTo>
                <a:cubicBezTo>
                  <a:pt x="178513" y="496818"/>
                  <a:pt x="138665" y="479602"/>
                  <a:pt x="114173" y="447804"/>
                </a:cubicBezTo>
                <a:cubicBezTo>
                  <a:pt x="111629" y="444605"/>
                  <a:pt x="108521" y="443006"/>
                  <a:pt x="103999" y="443759"/>
                </a:cubicBezTo>
                <a:close/>
                <a:moveTo>
                  <a:pt x="112100" y="413090"/>
                </a:moveTo>
                <a:lnTo>
                  <a:pt x="116999" y="413184"/>
                </a:lnTo>
                <a:cubicBezTo>
                  <a:pt x="117093" y="413184"/>
                  <a:pt x="117093" y="413184"/>
                  <a:pt x="117187" y="413184"/>
                </a:cubicBezTo>
                <a:cubicBezTo>
                  <a:pt x="117376" y="413184"/>
                  <a:pt x="117470" y="413184"/>
                  <a:pt x="117564" y="413184"/>
                </a:cubicBezTo>
                <a:lnTo>
                  <a:pt x="118129" y="413184"/>
                </a:lnTo>
                <a:lnTo>
                  <a:pt x="118223" y="413184"/>
                </a:lnTo>
                <a:cubicBezTo>
                  <a:pt x="124441" y="413560"/>
                  <a:pt x="129810" y="417135"/>
                  <a:pt x="132731" y="422309"/>
                </a:cubicBezTo>
                <a:cubicBezTo>
                  <a:pt x="150252" y="452884"/>
                  <a:pt x="183034" y="467184"/>
                  <a:pt x="231454" y="467372"/>
                </a:cubicBezTo>
                <a:cubicBezTo>
                  <a:pt x="231642" y="467372"/>
                  <a:pt x="231831" y="467372"/>
                  <a:pt x="232019" y="467372"/>
                </a:cubicBezTo>
                <a:cubicBezTo>
                  <a:pt x="232208" y="467372"/>
                  <a:pt x="232396" y="467372"/>
                  <a:pt x="232584" y="467372"/>
                </a:cubicBezTo>
                <a:cubicBezTo>
                  <a:pt x="281004" y="467184"/>
                  <a:pt x="313786" y="452884"/>
                  <a:pt x="331308" y="422309"/>
                </a:cubicBezTo>
                <a:cubicBezTo>
                  <a:pt x="334228" y="417135"/>
                  <a:pt x="339598" y="413560"/>
                  <a:pt x="345815" y="413184"/>
                </a:cubicBezTo>
                <a:lnTo>
                  <a:pt x="346380" y="413184"/>
                </a:lnTo>
                <a:cubicBezTo>
                  <a:pt x="346569" y="413184"/>
                  <a:pt x="346663" y="413184"/>
                  <a:pt x="346757" y="413184"/>
                </a:cubicBezTo>
                <a:cubicBezTo>
                  <a:pt x="346851" y="413184"/>
                  <a:pt x="346945" y="413184"/>
                  <a:pt x="347040" y="413184"/>
                </a:cubicBezTo>
                <a:lnTo>
                  <a:pt x="351938" y="413090"/>
                </a:lnTo>
                <a:cubicBezTo>
                  <a:pt x="402713" y="413090"/>
                  <a:pt x="464038" y="458623"/>
                  <a:pt x="464038" y="514504"/>
                </a:cubicBezTo>
                <a:lnTo>
                  <a:pt x="464038" y="606510"/>
                </a:lnTo>
                <a:lnTo>
                  <a:pt x="232773" y="606510"/>
                </a:lnTo>
                <a:lnTo>
                  <a:pt x="232019" y="606510"/>
                </a:lnTo>
                <a:lnTo>
                  <a:pt x="231171" y="606510"/>
                </a:lnTo>
                <a:lnTo>
                  <a:pt x="0" y="606510"/>
                </a:lnTo>
                <a:lnTo>
                  <a:pt x="0" y="514504"/>
                </a:lnTo>
                <a:cubicBezTo>
                  <a:pt x="0" y="458623"/>
                  <a:pt x="61326" y="413090"/>
                  <a:pt x="112100" y="413090"/>
                </a:cubicBezTo>
                <a:close/>
                <a:moveTo>
                  <a:pt x="230383" y="287342"/>
                </a:moveTo>
                <a:cubicBezTo>
                  <a:pt x="230383" y="287342"/>
                  <a:pt x="230383" y="287342"/>
                  <a:pt x="230477" y="287342"/>
                </a:cubicBezTo>
                <a:cubicBezTo>
                  <a:pt x="230477" y="287342"/>
                  <a:pt x="230571" y="287342"/>
                  <a:pt x="230571" y="287342"/>
                </a:cubicBezTo>
                <a:cubicBezTo>
                  <a:pt x="230854" y="287342"/>
                  <a:pt x="231137" y="287342"/>
                  <a:pt x="231419" y="287342"/>
                </a:cubicBezTo>
                <a:cubicBezTo>
                  <a:pt x="231702" y="287342"/>
                  <a:pt x="231984" y="287342"/>
                  <a:pt x="232267" y="287342"/>
                </a:cubicBezTo>
                <a:cubicBezTo>
                  <a:pt x="232267" y="287342"/>
                  <a:pt x="232267" y="287342"/>
                  <a:pt x="232361" y="287342"/>
                </a:cubicBezTo>
                <a:cubicBezTo>
                  <a:pt x="232361" y="287342"/>
                  <a:pt x="232455" y="287342"/>
                  <a:pt x="232455" y="287342"/>
                </a:cubicBezTo>
                <a:cubicBezTo>
                  <a:pt x="272398" y="287624"/>
                  <a:pt x="305086" y="305700"/>
                  <a:pt x="313471" y="312290"/>
                </a:cubicBezTo>
                <a:cubicBezTo>
                  <a:pt x="315637" y="313702"/>
                  <a:pt x="317050" y="316150"/>
                  <a:pt x="317050" y="318974"/>
                </a:cubicBezTo>
                <a:cubicBezTo>
                  <a:pt x="317050" y="323399"/>
                  <a:pt x="313471" y="326976"/>
                  <a:pt x="309043" y="326976"/>
                </a:cubicBezTo>
                <a:cubicBezTo>
                  <a:pt x="308949" y="326976"/>
                  <a:pt x="308855" y="326976"/>
                  <a:pt x="308855" y="326976"/>
                </a:cubicBezTo>
                <a:cubicBezTo>
                  <a:pt x="302260" y="327353"/>
                  <a:pt x="259680" y="322175"/>
                  <a:pt x="232361" y="322175"/>
                </a:cubicBezTo>
                <a:cubicBezTo>
                  <a:pt x="231984" y="322175"/>
                  <a:pt x="231702" y="322175"/>
                  <a:pt x="231419" y="322175"/>
                </a:cubicBezTo>
                <a:cubicBezTo>
                  <a:pt x="231042" y="322175"/>
                  <a:pt x="230760" y="322175"/>
                  <a:pt x="230477" y="322175"/>
                </a:cubicBezTo>
                <a:cubicBezTo>
                  <a:pt x="203158" y="322175"/>
                  <a:pt x="160578" y="327353"/>
                  <a:pt x="153984" y="326976"/>
                </a:cubicBezTo>
                <a:cubicBezTo>
                  <a:pt x="153890" y="326976"/>
                  <a:pt x="153890" y="326976"/>
                  <a:pt x="153796" y="326976"/>
                </a:cubicBezTo>
                <a:cubicBezTo>
                  <a:pt x="149368" y="326976"/>
                  <a:pt x="145788" y="323399"/>
                  <a:pt x="145788" y="318974"/>
                </a:cubicBezTo>
                <a:cubicBezTo>
                  <a:pt x="145788" y="316150"/>
                  <a:pt x="147201" y="313702"/>
                  <a:pt x="149368" y="312290"/>
                </a:cubicBezTo>
                <a:cubicBezTo>
                  <a:pt x="157658" y="305700"/>
                  <a:pt x="190441" y="287624"/>
                  <a:pt x="230383" y="287342"/>
                </a:cubicBezTo>
                <a:close/>
                <a:moveTo>
                  <a:pt x="293148" y="219442"/>
                </a:moveTo>
                <a:cubicBezTo>
                  <a:pt x="284673" y="219442"/>
                  <a:pt x="277800" y="226313"/>
                  <a:pt x="277800" y="234690"/>
                </a:cubicBezTo>
                <a:cubicBezTo>
                  <a:pt x="277800" y="243161"/>
                  <a:pt x="284673" y="250033"/>
                  <a:pt x="293148" y="250033"/>
                </a:cubicBezTo>
                <a:cubicBezTo>
                  <a:pt x="301622" y="250033"/>
                  <a:pt x="308402" y="243161"/>
                  <a:pt x="308496" y="234690"/>
                </a:cubicBezTo>
                <a:cubicBezTo>
                  <a:pt x="308496" y="226313"/>
                  <a:pt x="301622" y="219442"/>
                  <a:pt x="293148" y="219442"/>
                </a:cubicBezTo>
                <a:close/>
                <a:moveTo>
                  <a:pt x="169743" y="219442"/>
                </a:moveTo>
                <a:cubicBezTo>
                  <a:pt x="161262" y="219442"/>
                  <a:pt x="154383" y="226313"/>
                  <a:pt x="154383" y="234690"/>
                </a:cubicBezTo>
                <a:cubicBezTo>
                  <a:pt x="154383" y="243161"/>
                  <a:pt x="161262" y="250033"/>
                  <a:pt x="169743" y="250033"/>
                </a:cubicBezTo>
                <a:cubicBezTo>
                  <a:pt x="178224" y="250033"/>
                  <a:pt x="185009" y="243161"/>
                  <a:pt x="185009" y="234690"/>
                </a:cubicBezTo>
                <a:cubicBezTo>
                  <a:pt x="185009" y="226313"/>
                  <a:pt x="178224" y="219442"/>
                  <a:pt x="169743" y="219442"/>
                </a:cubicBezTo>
                <a:close/>
                <a:moveTo>
                  <a:pt x="299268" y="201182"/>
                </a:moveTo>
                <a:cubicBezTo>
                  <a:pt x="315746" y="201182"/>
                  <a:pt x="329117" y="214548"/>
                  <a:pt x="329117" y="231019"/>
                </a:cubicBezTo>
                <a:cubicBezTo>
                  <a:pt x="329117" y="247491"/>
                  <a:pt x="315746" y="260951"/>
                  <a:pt x="299268" y="260951"/>
                </a:cubicBezTo>
                <a:cubicBezTo>
                  <a:pt x="282696" y="260951"/>
                  <a:pt x="269419" y="247491"/>
                  <a:pt x="269419" y="231019"/>
                </a:cubicBezTo>
                <a:cubicBezTo>
                  <a:pt x="269419" y="214548"/>
                  <a:pt x="282790" y="201182"/>
                  <a:pt x="299268" y="201182"/>
                </a:cubicBezTo>
                <a:close/>
                <a:moveTo>
                  <a:pt x="163618" y="201182"/>
                </a:moveTo>
                <a:cubicBezTo>
                  <a:pt x="180109" y="201182"/>
                  <a:pt x="193490" y="214548"/>
                  <a:pt x="193490" y="231019"/>
                </a:cubicBezTo>
                <a:cubicBezTo>
                  <a:pt x="193490" y="247585"/>
                  <a:pt x="180109" y="260951"/>
                  <a:pt x="163618" y="260951"/>
                </a:cubicBezTo>
                <a:cubicBezTo>
                  <a:pt x="147033" y="260951"/>
                  <a:pt x="133651" y="247491"/>
                  <a:pt x="133651" y="231019"/>
                </a:cubicBezTo>
                <a:cubicBezTo>
                  <a:pt x="133651" y="214548"/>
                  <a:pt x="147033" y="201182"/>
                  <a:pt x="163618" y="201182"/>
                </a:cubicBezTo>
                <a:close/>
                <a:moveTo>
                  <a:pt x="168377" y="109792"/>
                </a:moveTo>
                <a:cubicBezTo>
                  <a:pt x="164704" y="109522"/>
                  <a:pt x="161007" y="110769"/>
                  <a:pt x="157804" y="114296"/>
                </a:cubicBezTo>
                <a:cubicBezTo>
                  <a:pt x="115415" y="160767"/>
                  <a:pt x="62665" y="179299"/>
                  <a:pt x="59179" y="179675"/>
                </a:cubicBezTo>
                <a:lnTo>
                  <a:pt x="52491" y="181463"/>
                </a:lnTo>
                <a:cubicBezTo>
                  <a:pt x="29036" y="187483"/>
                  <a:pt x="27246" y="217586"/>
                  <a:pt x="27246" y="226711"/>
                </a:cubicBezTo>
                <a:cubicBezTo>
                  <a:pt x="27246" y="253521"/>
                  <a:pt x="37608" y="267067"/>
                  <a:pt x="58049" y="267067"/>
                </a:cubicBezTo>
                <a:cubicBezTo>
                  <a:pt x="58520" y="267067"/>
                  <a:pt x="59273" y="267067"/>
                  <a:pt x="59933" y="266973"/>
                </a:cubicBezTo>
                <a:lnTo>
                  <a:pt x="69447" y="266315"/>
                </a:lnTo>
                <a:lnTo>
                  <a:pt x="73591" y="274123"/>
                </a:lnTo>
                <a:cubicBezTo>
                  <a:pt x="99684" y="324733"/>
                  <a:pt x="160536" y="379106"/>
                  <a:pt x="232691" y="379106"/>
                </a:cubicBezTo>
                <a:cubicBezTo>
                  <a:pt x="304752" y="379106"/>
                  <a:pt x="365698" y="324733"/>
                  <a:pt x="391790" y="274123"/>
                </a:cubicBezTo>
                <a:lnTo>
                  <a:pt x="395935" y="266127"/>
                </a:lnTo>
                <a:lnTo>
                  <a:pt x="404884" y="266879"/>
                </a:lnTo>
                <a:cubicBezTo>
                  <a:pt x="406014" y="266973"/>
                  <a:pt x="406956" y="267067"/>
                  <a:pt x="407804" y="267067"/>
                </a:cubicBezTo>
                <a:cubicBezTo>
                  <a:pt x="416847" y="267067"/>
                  <a:pt x="435592" y="267067"/>
                  <a:pt x="435592" y="226711"/>
                </a:cubicBezTo>
                <a:cubicBezTo>
                  <a:pt x="435592" y="208555"/>
                  <a:pt x="431730" y="185884"/>
                  <a:pt x="412985" y="181275"/>
                </a:cubicBezTo>
                <a:lnTo>
                  <a:pt x="411007" y="180804"/>
                </a:lnTo>
                <a:cubicBezTo>
                  <a:pt x="403282" y="181745"/>
                  <a:pt x="278188" y="195668"/>
                  <a:pt x="178810" y="114390"/>
                </a:cubicBezTo>
                <a:cubicBezTo>
                  <a:pt x="175701" y="111850"/>
                  <a:pt x="172051" y="110063"/>
                  <a:pt x="168377" y="109792"/>
                </a:cubicBezTo>
                <a:close/>
                <a:moveTo>
                  <a:pt x="229677" y="0"/>
                </a:moveTo>
                <a:cubicBezTo>
                  <a:pt x="275457" y="0"/>
                  <a:pt x="321331" y="17779"/>
                  <a:pt x="358821" y="50046"/>
                </a:cubicBezTo>
                <a:cubicBezTo>
                  <a:pt x="392638" y="79208"/>
                  <a:pt x="416753" y="117306"/>
                  <a:pt x="427491" y="158039"/>
                </a:cubicBezTo>
                <a:cubicBezTo>
                  <a:pt x="450099" y="167446"/>
                  <a:pt x="462344" y="191528"/>
                  <a:pt x="462344" y="226711"/>
                </a:cubicBezTo>
                <a:cubicBezTo>
                  <a:pt x="462344" y="281554"/>
                  <a:pt x="432201" y="292561"/>
                  <a:pt x="411572" y="293689"/>
                </a:cubicBezTo>
                <a:cubicBezTo>
                  <a:pt x="394899" y="323134"/>
                  <a:pt x="370408" y="349850"/>
                  <a:pt x="341960" y="369605"/>
                </a:cubicBezTo>
                <a:cubicBezTo>
                  <a:pt x="307860" y="393311"/>
                  <a:pt x="269993" y="405822"/>
                  <a:pt x="232691" y="405822"/>
                </a:cubicBezTo>
                <a:cubicBezTo>
                  <a:pt x="195295" y="405822"/>
                  <a:pt x="157521" y="393311"/>
                  <a:pt x="123422" y="369605"/>
                </a:cubicBezTo>
                <a:cubicBezTo>
                  <a:pt x="94974" y="349850"/>
                  <a:pt x="70483" y="323134"/>
                  <a:pt x="53716" y="293689"/>
                </a:cubicBezTo>
                <a:cubicBezTo>
                  <a:pt x="37325" y="292655"/>
                  <a:pt x="23855" y="285976"/>
                  <a:pt x="14530" y="274217"/>
                </a:cubicBezTo>
                <a:cubicBezTo>
                  <a:pt x="5204" y="262458"/>
                  <a:pt x="494" y="246466"/>
                  <a:pt x="494" y="226711"/>
                </a:cubicBezTo>
                <a:cubicBezTo>
                  <a:pt x="494" y="193692"/>
                  <a:pt x="14624" y="168293"/>
                  <a:pt x="37796" y="158321"/>
                </a:cubicBezTo>
                <a:cubicBezTo>
                  <a:pt x="48347" y="117212"/>
                  <a:pt x="71425" y="79114"/>
                  <a:pt x="103264" y="50328"/>
                </a:cubicBezTo>
                <a:cubicBezTo>
                  <a:pt x="139247" y="17873"/>
                  <a:pt x="184085" y="0"/>
                  <a:pt x="229677" y="0"/>
                </a:cubicBezTo>
                <a:close/>
              </a:path>
            </a:pathLst>
          </a:custGeom>
          <a:solidFill>
            <a:srgbClr val="1AABE2"/>
          </a:solidFill>
          <a:ln>
            <a:noFill/>
          </a:ln>
        </p:spPr>
        <p:txBody>
          <a:bodyPr/>
          <a:lstStyle/>
          <a:p>
            <a:pPr fontAlgn="ctr"/>
            <a:endParaRPr lang="en-US" altLang="zh-CN" dirty="0">
              <a:latin typeface="Huawei Sans" panose="020C0503030203020204" pitchFamily="34" charset="0"/>
            </a:endParaRPr>
          </a:p>
        </p:txBody>
      </p:sp>
      <p:grpSp>
        <p:nvGrpSpPr>
          <p:cNvPr id="12" name="组合 11"/>
          <p:cNvGrpSpPr/>
          <p:nvPr/>
        </p:nvGrpSpPr>
        <p:grpSpPr>
          <a:xfrm>
            <a:off x="2702112" y="4517360"/>
            <a:ext cx="248551" cy="291784"/>
            <a:chOff x="2270804" y="3950005"/>
            <a:chExt cx="248551" cy="291784"/>
          </a:xfrm>
        </p:grpSpPr>
        <p:sp>
          <p:nvSpPr>
            <p:cNvPr id="13" name="Freeform 65"/>
            <p:cNvSpPr>
              <a:spLocks noEditPoints="1"/>
            </p:cNvSpPr>
            <p:nvPr/>
          </p:nvSpPr>
          <p:spPr bwMode="auto">
            <a:xfrm rot="1920000" flipV="1">
              <a:off x="2270804" y="3950005"/>
              <a:ext cx="248551" cy="291784"/>
            </a:xfrm>
            <a:custGeom>
              <a:avLst/>
              <a:gdLst>
                <a:gd name="T0" fmla="*/ 40 w 54"/>
                <a:gd name="T1" fmla="*/ 34 h 59"/>
                <a:gd name="T2" fmla="*/ 41 w 54"/>
                <a:gd name="T3" fmla="*/ 4 h 59"/>
                <a:gd name="T4" fmla="*/ 29 w 54"/>
                <a:gd name="T5" fmla="*/ 1 h 59"/>
                <a:gd name="T6" fmla="*/ 12 w 54"/>
                <a:gd name="T7" fmla="*/ 13 h 59"/>
                <a:gd name="T8" fmla="*/ 1 w 54"/>
                <a:gd name="T9" fmla="*/ 50 h 59"/>
                <a:gd name="T10" fmla="*/ 0 w 54"/>
                <a:gd name="T11" fmla="*/ 59 h 59"/>
                <a:gd name="T12" fmla="*/ 8 w 54"/>
                <a:gd name="T13" fmla="*/ 56 h 59"/>
                <a:gd name="T14" fmla="*/ 40 w 54"/>
                <a:gd name="T15" fmla="*/ 34 h 59"/>
                <a:gd name="T16" fmla="*/ 20 w 54"/>
                <a:gd name="T17" fmla="*/ 19 h 59"/>
                <a:gd name="T18" fmla="*/ 20 w 54"/>
                <a:gd name="T19" fmla="*/ 19 h 59"/>
                <a:gd name="T20" fmla="*/ 30 w 54"/>
                <a:gd name="T21" fmla="*/ 12 h 59"/>
                <a:gd name="T22" fmla="*/ 34 w 54"/>
                <a:gd name="T23" fmla="*/ 13 h 59"/>
                <a:gd name="T24" fmla="*/ 36 w 54"/>
                <a:gd name="T25" fmla="*/ 17 h 59"/>
                <a:gd name="T26" fmla="*/ 32 w 54"/>
                <a:gd name="T27" fmla="*/ 28 h 59"/>
                <a:gd name="T28" fmla="*/ 13 w 54"/>
                <a:gd name="T29" fmla="*/ 42 h 59"/>
                <a:gd name="T30" fmla="*/ 20 w 54"/>
                <a:gd name="T31" fmla="*/ 19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4" h="59">
                  <a:moveTo>
                    <a:pt x="40" y="34"/>
                  </a:moveTo>
                  <a:cubicBezTo>
                    <a:pt x="54" y="16"/>
                    <a:pt x="44" y="7"/>
                    <a:pt x="41" y="4"/>
                  </a:cubicBezTo>
                  <a:cubicBezTo>
                    <a:pt x="37" y="1"/>
                    <a:pt x="33" y="0"/>
                    <a:pt x="29" y="1"/>
                  </a:cubicBezTo>
                  <a:cubicBezTo>
                    <a:pt x="23" y="2"/>
                    <a:pt x="17" y="6"/>
                    <a:pt x="12" y="13"/>
                  </a:cubicBezTo>
                  <a:cubicBezTo>
                    <a:pt x="3" y="25"/>
                    <a:pt x="1" y="49"/>
                    <a:pt x="1" y="50"/>
                  </a:cubicBezTo>
                  <a:cubicBezTo>
                    <a:pt x="0" y="59"/>
                    <a:pt x="0" y="59"/>
                    <a:pt x="0" y="59"/>
                  </a:cubicBezTo>
                  <a:cubicBezTo>
                    <a:pt x="8" y="56"/>
                    <a:pt x="8" y="56"/>
                    <a:pt x="8" y="56"/>
                  </a:cubicBezTo>
                  <a:cubicBezTo>
                    <a:pt x="9" y="55"/>
                    <a:pt x="31" y="46"/>
                    <a:pt x="40" y="34"/>
                  </a:cubicBezTo>
                  <a:close/>
                  <a:moveTo>
                    <a:pt x="20" y="19"/>
                  </a:moveTo>
                  <a:cubicBezTo>
                    <a:pt x="20" y="19"/>
                    <a:pt x="20" y="19"/>
                    <a:pt x="20" y="19"/>
                  </a:cubicBezTo>
                  <a:cubicBezTo>
                    <a:pt x="24" y="15"/>
                    <a:pt x="27" y="12"/>
                    <a:pt x="30" y="12"/>
                  </a:cubicBezTo>
                  <a:cubicBezTo>
                    <a:pt x="31" y="11"/>
                    <a:pt x="32" y="11"/>
                    <a:pt x="34" y="13"/>
                  </a:cubicBezTo>
                  <a:cubicBezTo>
                    <a:pt x="36" y="14"/>
                    <a:pt x="36" y="15"/>
                    <a:pt x="36" y="17"/>
                  </a:cubicBezTo>
                  <a:cubicBezTo>
                    <a:pt x="36" y="20"/>
                    <a:pt x="35" y="24"/>
                    <a:pt x="32" y="28"/>
                  </a:cubicBezTo>
                  <a:cubicBezTo>
                    <a:pt x="28" y="33"/>
                    <a:pt x="20" y="38"/>
                    <a:pt x="13" y="42"/>
                  </a:cubicBezTo>
                  <a:cubicBezTo>
                    <a:pt x="14" y="34"/>
                    <a:pt x="16" y="25"/>
                    <a:pt x="20" y="19"/>
                  </a:cubicBezTo>
                  <a:close/>
                </a:path>
              </a:pathLst>
            </a:custGeom>
            <a:solidFill>
              <a:schemeClr val="bg1"/>
            </a:solidFill>
            <a:ln>
              <a:solidFill>
                <a:schemeClr val="bg1"/>
              </a:solidFill>
            </a:ln>
          </p:spPr>
          <p:txBody>
            <a:bodyPr vert="horz" wrap="square" lIns="91440" tIns="45720" rIns="91440" bIns="45720" numCol="1" anchor="t" anchorCtr="0" compatLnSpc="1">
              <a:prstTxWarp prst="textNoShape">
                <a:avLst/>
              </a:prstTxWarp>
            </a:bodyPr>
            <a:lstStyle/>
            <a:p>
              <a:pPr fontAlgn="ctr"/>
              <a:endParaRPr lang="en-US" altLang="zh-CN" dirty="0">
                <a:latin typeface="Huawei Sans" panose="020C0503030203020204" pitchFamily="34" charset="0"/>
              </a:endParaRPr>
            </a:p>
          </p:txBody>
        </p:sp>
        <p:sp>
          <p:nvSpPr>
            <p:cNvPr id="14" name="椭圆 13"/>
            <p:cNvSpPr/>
            <p:nvPr/>
          </p:nvSpPr>
          <p:spPr>
            <a:xfrm>
              <a:off x="2331720" y="4003040"/>
              <a:ext cx="106680" cy="193040"/>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grpSp>
      <p:sp>
        <p:nvSpPr>
          <p:cNvPr id="15" name="等腰三角形 43"/>
          <p:cNvSpPr/>
          <p:nvPr/>
        </p:nvSpPr>
        <p:spPr bwMode="auto">
          <a:xfrm rot="16200000">
            <a:off x="3201879" y="4272951"/>
            <a:ext cx="650928" cy="782117"/>
          </a:xfrm>
          <a:prstGeom prst="triangle">
            <a:avLst>
              <a:gd name="adj" fmla="val 44185"/>
            </a:avLst>
          </a:prstGeom>
          <a:gradFill>
            <a:gsLst>
              <a:gs pos="0">
                <a:srgbClr val="99DFF9"/>
              </a:gs>
              <a:gs pos="100000">
                <a:sysClr val="window" lastClr="FFFFFF">
                  <a:alpha val="0"/>
                </a:sysClr>
              </a:gs>
            </a:gsLst>
            <a:lin ang="5400000" scaled="0"/>
          </a:gradFill>
          <a:ln>
            <a:noFill/>
          </a:ln>
          <a:effectLst/>
        </p:spPr>
        <p:txBody>
          <a:bodyPr lIns="36863" tIns="40549" rIns="36863" bIns="40549"/>
          <a:lstStyle/>
          <a:p>
            <a:pPr marL="0" marR="0" lvl="0" indent="0" defTabSz="615490" eaLnBrk="0" fontAlgn="ctr" latinLnBrk="0" hangingPunct="0">
              <a:lnSpc>
                <a:spcPct val="100000"/>
              </a:lnSpc>
              <a:spcBef>
                <a:spcPct val="20000"/>
              </a:spcBef>
              <a:spcAft>
                <a:spcPct val="0"/>
              </a:spcAft>
              <a:buClr>
                <a:srgbClr val="990000"/>
              </a:buClr>
              <a:buSzPct val="60000"/>
              <a:buFontTx/>
              <a:buNone/>
              <a:tabLst/>
              <a:defRPr/>
            </a:pPr>
            <a:endParaRPr kumimoji="0" lang="en-US" altLang="zh-CN" sz="798" b="0" i="0" u="none" strike="noStrike" kern="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 name="文本框 16"/>
          <p:cNvSpPr txBox="1"/>
          <p:nvPr/>
        </p:nvSpPr>
        <p:spPr>
          <a:xfrm>
            <a:off x="4077387" y="4277284"/>
            <a:ext cx="4936517" cy="923330"/>
          </a:xfrm>
          <a:prstGeom prst="rect">
            <a:avLst/>
          </a:prstGeom>
          <a:solidFill>
            <a:srgbClr val="F4FBFE"/>
          </a:solidFill>
        </p:spPr>
        <p:txBody>
          <a:bodyPr wrap="square" rtlCol="0">
            <a:spAutoFit/>
          </a:bodyPr>
          <a:lstStyle/>
          <a:p>
            <a:pPr fontAlgn="ctr"/>
            <a:r>
              <a:rPr lang="en-US" altLang="zh-CN" dirty="0">
                <a:latin typeface="Huawei Sans" panose="020C0503030203020204" pitchFamily="34" charset="0"/>
              </a:rPr>
              <a:t>Conventional network devices cannot effectively solve the problems in these scenarios and meet the requirements</a:t>
            </a:r>
            <a:r>
              <a:rPr lang="en-US" altLang="zh-CN" dirty="0">
                <a:solidFill>
                  <a:srgbClr val="0070C0"/>
                </a:solidFill>
                <a:latin typeface="Huawei Sans" panose="020C0503030203020204" pitchFamily="34" charset="0"/>
              </a:rPr>
              <a:t>.</a:t>
            </a:r>
          </a:p>
        </p:txBody>
      </p:sp>
    </p:spTree>
    <p:extLst>
      <p:ext uri="{BB962C8B-B14F-4D97-AF65-F5344CB8AC3E}">
        <p14:creationId xmlns:p14="http://schemas.microsoft.com/office/powerpoint/2010/main" val="33488496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left)">
                                      <p:cBhvr>
                                        <p:cTn id="7" dur="500"/>
                                        <p:tgtEl>
                                          <p:spTgt spid="15"/>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17"/>
                                        </p:tgtEl>
                                        <p:attrNameLst>
                                          <p:attrName>style.visibility</p:attrName>
                                        </p:attrNameLst>
                                      </p:cBhvr>
                                      <p:to>
                                        <p:strVal val="visible"/>
                                      </p:to>
                                    </p:set>
                                    <p:animEffect transition="in" filter="wipe(left)">
                                      <p:cBhvr>
                                        <p:cTn id="10" dur="1000"/>
                                        <p:tgtEl>
                                          <p:spTgt spid="17"/>
                                        </p:tgtEl>
                                      </p:cBhvr>
                                    </p:animEffect>
                                  </p:childTnLst>
                                </p:cTn>
                              </p:par>
                            </p:childTnLst>
                          </p:cTn>
                        </p:par>
                        <p:par>
                          <p:cTn id="11" fill="hold">
                            <p:stCondLst>
                              <p:cond delay="1000"/>
                            </p:stCondLst>
                            <p:childTnLst>
                              <p:par>
                                <p:cTn id="12" presetID="22" presetClass="entr" presetSubtype="1" fill="hold" nodeType="afterEffect">
                                  <p:stCondLst>
                                    <p:cond delay="500"/>
                                  </p:stCondLst>
                                  <p:childTnLst>
                                    <p:set>
                                      <p:cBhvr>
                                        <p:cTn id="13" dur="1" fill="hold">
                                          <p:stCondLst>
                                            <p:cond delay="0"/>
                                          </p:stCondLst>
                                        </p:cTn>
                                        <p:tgtEl>
                                          <p:spTgt spid="12"/>
                                        </p:tgtEl>
                                        <p:attrNameLst>
                                          <p:attrName>style.visibility</p:attrName>
                                        </p:attrNameLst>
                                      </p:cBhvr>
                                      <p:to>
                                        <p:strVal val="visible"/>
                                      </p:to>
                                    </p:set>
                                    <p:animEffect transition="in" filter="wipe(up)">
                                      <p:cBhvr>
                                        <p:cTn id="14"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7"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t>OPS Overview (2)</a:t>
            </a:r>
            <a:endParaRPr lang="en-US" altLang="zh-CN" dirty="0"/>
          </a:p>
        </p:txBody>
      </p:sp>
      <p:sp>
        <p:nvSpPr>
          <p:cNvPr id="5" name="文本占位符 4"/>
          <p:cNvSpPr>
            <a:spLocks noGrp="1"/>
          </p:cNvSpPr>
          <p:nvPr>
            <p:ph type="body" sz="quarter" idx="4294967295"/>
          </p:nvPr>
        </p:nvSpPr>
        <p:spPr>
          <a:xfrm>
            <a:off x="446088" y="1233488"/>
            <a:ext cx="11306175" cy="4679950"/>
          </a:xfrm>
        </p:spPr>
        <p:txBody>
          <a:bodyPr/>
          <a:lstStyle/>
          <a:p>
            <a:r>
              <a:rPr lang="en-US" sz="1800" dirty="0"/>
              <a:t>Huawei offers the OPS. </a:t>
            </a:r>
            <a:endParaRPr lang="en-US" altLang="zh-CN" sz="1800" dirty="0"/>
          </a:p>
          <a:p>
            <a:r>
              <a:rPr lang="en-US" sz="1800" dirty="0"/>
              <a:t>The OPS allows users and third-party developers to develop and deploy network management policies using open RESTful APIs. It implements rapid service expansion, automatic function deployment, and intelligent device management, helping reduce network operation and maintenance costs and simplify network operations.</a:t>
            </a:r>
          </a:p>
        </p:txBody>
      </p:sp>
      <p:pic>
        <p:nvPicPr>
          <p:cNvPr id="39" name="图片 38"/>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8868399" y="4274671"/>
            <a:ext cx="1022956" cy="879227"/>
          </a:xfrm>
          <a:prstGeom prst="rect">
            <a:avLst/>
          </a:prstGeom>
        </p:spPr>
      </p:pic>
      <p:sp>
        <p:nvSpPr>
          <p:cNvPr id="3" name="矩形 2"/>
          <p:cNvSpPr/>
          <p:nvPr/>
        </p:nvSpPr>
        <p:spPr>
          <a:xfrm>
            <a:off x="5362162" y="3076005"/>
            <a:ext cx="2731627" cy="3298784"/>
          </a:xfrm>
          <a:prstGeom prst="rect">
            <a:avLst/>
          </a:prstGeom>
          <a:solidFill>
            <a:srgbClr val="99DFF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40" name="等腰三角形 43"/>
          <p:cNvSpPr/>
          <p:nvPr/>
        </p:nvSpPr>
        <p:spPr bwMode="auto">
          <a:xfrm rot="16200000">
            <a:off x="7740315" y="4320728"/>
            <a:ext cx="1481560" cy="774612"/>
          </a:xfrm>
          <a:prstGeom prst="flowChartManualOperation">
            <a:avLst/>
          </a:prstGeom>
          <a:gradFill>
            <a:gsLst>
              <a:gs pos="4000">
                <a:srgbClr val="99DFF9"/>
              </a:gs>
              <a:gs pos="100000">
                <a:sysClr val="window" lastClr="FFFFFF">
                  <a:alpha val="0"/>
                </a:sysClr>
              </a:gs>
            </a:gsLst>
            <a:lin ang="5400000" scaled="0"/>
          </a:gradFill>
          <a:ln>
            <a:noFill/>
          </a:ln>
          <a:effectLst/>
        </p:spPr>
        <p:txBody>
          <a:bodyPr lIns="36863" tIns="40549" rIns="36863" bIns="40549"/>
          <a:lstStyle/>
          <a:p>
            <a:pPr marL="0" marR="0" lvl="0" indent="0" defTabSz="615490" eaLnBrk="0" fontAlgn="ctr" latinLnBrk="0" hangingPunct="0">
              <a:lnSpc>
                <a:spcPct val="100000"/>
              </a:lnSpc>
              <a:spcBef>
                <a:spcPct val="20000"/>
              </a:spcBef>
              <a:spcAft>
                <a:spcPct val="0"/>
              </a:spcAft>
              <a:buClr>
                <a:srgbClr val="990000"/>
              </a:buClr>
              <a:buSzPct val="60000"/>
              <a:buFontTx/>
              <a:buNone/>
              <a:tabLst/>
              <a:defRPr/>
            </a:pPr>
            <a:endParaRPr kumimoji="0" lang="en-US" altLang="zh-CN" sz="798" b="0" i="0" u="none" strike="noStrike" kern="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 name="左右箭头 6"/>
          <p:cNvSpPr/>
          <p:nvPr/>
        </p:nvSpPr>
        <p:spPr>
          <a:xfrm>
            <a:off x="5362162" y="4479316"/>
            <a:ext cx="2731626" cy="573185"/>
          </a:xfrm>
          <a:prstGeom prst="leftRightArrow">
            <a:avLst/>
          </a:prstGeom>
          <a:solidFill>
            <a:srgbClr val="00B0F0"/>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dirty="0">
                <a:latin typeface="Huawei Sans" panose="020C0503030203020204" pitchFamily="34" charset="0"/>
              </a:rPr>
              <a:t>RESTful API</a:t>
            </a:r>
            <a:endParaRPr lang="en-US" altLang="zh-CN" dirty="0">
              <a:latin typeface="Huawei Sans" panose="020C0503030203020204" pitchFamily="34" charset="0"/>
            </a:endParaRPr>
          </a:p>
        </p:txBody>
      </p:sp>
      <p:sp>
        <p:nvSpPr>
          <p:cNvPr id="8" name="流程图: 数据 7"/>
          <p:cNvSpPr/>
          <p:nvPr/>
        </p:nvSpPr>
        <p:spPr>
          <a:xfrm>
            <a:off x="5604459" y="5440029"/>
            <a:ext cx="2080359" cy="711605"/>
          </a:xfrm>
          <a:prstGeom prst="flowChartInputOutput">
            <a:avLst/>
          </a:prstGeom>
          <a:solidFill>
            <a:srgbClr val="00B0F0"/>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dirty="0">
                <a:latin typeface="Huawei Sans" panose="020C0503030203020204" pitchFamily="34" charset="0"/>
              </a:rPr>
              <a:t>System capability</a:t>
            </a:r>
          </a:p>
        </p:txBody>
      </p:sp>
      <p:sp>
        <p:nvSpPr>
          <p:cNvPr id="9" name="上下箭头 8"/>
          <p:cNvSpPr/>
          <p:nvPr/>
        </p:nvSpPr>
        <p:spPr>
          <a:xfrm>
            <a:off x="6485680" y="4917284"/>
            <a:ext cx="317916" cy="493588"/>
          </a:xfrm>
          <a:prstGeom prst="upDownArrow">
            <a:avLst/>
          </a:prstGeom>
          <a:solidFill>
            <a:srgbClr val="00B0F0"/>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41" name="上下箭头 40"/>
          <p:cNvSpPr/>
          <p:nvPr/>
        </p:nvSpPr>
        <p:spPr>
          <a:xfrm>
            <a:off x="6485680" y="4115134"/>
            <a:ext cx="317916" cy="493588"/>
          </a:xfrm>
          <a:prstGeom prst="upDownArrow">
            <a:avLst/>
          </a:prstGeom>
          <a:solidFill>
            <a:srgbClr val="00B0F0"/>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pic>
        <p:nvPicPr>
          <p:cNvPr id="17" name="图片 16"/>
          <p:cNvPicPr>
            <a:picLocks noChangeAspect="1"/>
          </p:cNvPicPr>
          <p:nvPr/>
        </p:nvPicPr>
        <p:blipFill>
          <a:blip r:embed="rId4"/>
          <a:stretch>
            <a:fillRect/>
          </a:stretch>
        </p:blipFill>
        <p:spPr>
          <a:xfrm>
            <a:off x="1750772" y="3700661"/>
            <a:ext cx="1458169" cy="1737021"/>
          </a:xfrm>
          <a:prstGeom prst="rect">
            <a:avLst/>
          </a:prstGeom>
          <a:solidFill>
            <a:srgbClr val="5B9BD5"/>
          </a:solidFill>
        </p:spPr>
      </p:pic>
      <p:pic>
        <p:nvPicPr>
          <p:cNvPr id="18" name="图片 17"/>
          <p:cNvPicPr>
            <a:picLocks noChangeAspect="1"/>
          </p:cNvPicPr>
          <p:nvPr/>
        </p:nvPicPr>
        <p:blipFill>
          <a:blip r:embed="rId5"/>
          <a:stretch>
            <a:fillRect/>
          </a:stretch>
        </p:blipFill>
        <p:spPr>
          <a:xfrm>
            <a:off x="2255347" y="4479171"/>
            <a:ext cx="450000" cy="168174"/>
          </a:xfrm>
          <a:prstGeom prst="rect">
            <a:avLst/>
          </a:prstGeom>
        </p:spPr>
      </p:pic>
      <p:sp>
        <p:nvSpPr>
          <p:cNvPr id="54" name="折角形 53"/>
          <p:cNvSpPr/>
          <p:nvPr/>
        </p:nvSpPr>
        <p:spPr>
          <a:xfrm>
            <a:off x="3128523" y="3388972"/>
            <a:ext cx="720716" cy="825797"/>
          </a:xfrm>
          <a:prstGeom prst="foldedCorner">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400">
                <a:latin typeface="Huawei Sans" panose="020C0503030203020204" pitchFamily="34" charset="0"/>
              </a:rPr>
              <a:t>Script</a:t>
            </a:r>
            <a:endParaRPr lang="en-US" sz="1400" dirty="0">
              <a:latin typeface="Huawei Sans" panose="020C0503030203020204" pitchFamily="34" charset="0"/>
            </a:endParaRPr>
          </a:p>
        </p:txBody>
      </p:sp>
      <p:pic>
        <p:nvPicPr>
          <p:cNvPr id="15" name="图片 14"/>
          <p:cNvPicPr>
            <a:picLocks noChangeAspect="1"/>
          </p:cNvPicPr>
          <p:nvPr/>
        </p:nvPicPr>
        <p:blipFill>
          <a:blip r:embed="rId6"/>
          <a:stretch>
            <a:fillRect/>
          </a:stretch>
        </p:blipFill>
        <p:spPr>
          <a:xfrm>
            <a:off x="2232206" y="4509692"/>
            <a:ext cx="495300" cy="142875"/>
          </a:xfrm>
          <a:prstGeom prst="rect">
            <a:avLst/>
          </a:prstGeom>
        </p:spPr>
      </p:pic>
    </p:spTree>
    <p:extLst>
      <p:ext uri="{BB962C8B-B14F-4D97-AF65-F5344CB8AC3E}">
        <p14:creationId xmlns:p14="http://schemas.microsoft.com/office/powerpoint/2010/main" val="39309992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3" presetClass="path" presetSubtype="0" accel="50000" decel="50000" fill="hold" grpId="0" nodeType="clickEffect">
                                  <p:stCondLst>
                                    <p:cond delay="0"/>
                                  </p:stCondLst>
                                  <p:childTnLst>
                                    <p:animMotion origin="layout" path="M 2.08333E-6 1.85185E-6 L 0.25872 -0.00046 " pathEditMode="relative" rAng="0" ptsTypes="AA">
                                      <p:cBhvr>
                                        <p:cTn id="6" dur="2000" fill="hold"/>
                                        <p:tgtEl>
                                          <p:spTgt spid="54"/>
                                        </p:tgtEl>
                                        <p:attrNameLst>
                                          <p:attrName>ppt_x</p:attrName>
                                          <p:attrName>ppt_y</p:attrName>
                                        </p:attrNameLst>
                                      </p:cBhvr>
                                      <p:rCtr x="12930" y="-23"/>
                                    </p:animMotion>
                                  </p:childTnLst>
                                </p:cTn>
                              </p:par>
                            </p:childTnLst>
                          </p:cTn>
                        </p:par>
                        <p:par>
                          <p:cTn id="7" fill="hold">
                            <p:stCondLst>
                              <p:cond delay="2000"/>
                            </p:stCondLst>
                            <p:childTnLst>
                              <p:par>
                                <p:cTn id="8" presetID="22" presetClass="exit" presetSubtype="4" fill="hold" nodeType="afterEffect">
                                  <p:stCondLst>
                                    <p:cond delay="0"/>
                                  </p:stCondLst>
                                  <p:childTnLst>
                                    <p:animEffect transition="out" filter="wipe(down)">
                                      <p:cBhvr>
                                        <p:cTn id="9" dur="600"/>
                                        <p:tgtEl>
                                          <p:spTgt spid="18"/>
                                        </p:tgtEl>
                                      </p:cBhvr>
                                    </p:animEffect>
                                    <p:set>
                                      <p:cBhvr>
                                        <p:cTn id="10" dur="1" fill="hold">
                                          <p:stCondLst>
                                            <p:cond delay="599"/>
                                          </p:stCondLst>
                                        </p:cTn>
                                        <p:tgtEl>
                                          <p:spTgt spid="18"/>
                                        </p:tgtEl>
                                        <p:attrNameLst>
                                          <p:attrName>style.visibility</p:attrName>
                                        </p:attrNameLst>
                                      </p:cBhvr>
                                      <p:to>
                                        <p:strVal val="hidden"/>
                                      </p:to>
                                    </p:set>
                                  </p:childTnLst>
                                </p:cTn>
                              </p:par>
                            </p:childTnLst>
                          </p:cTn>
                        </p:par>
                        <p:par>
                          <p:cTn id="11" fill="hold">
                            <p:stCondLst>
                              <p:cond delay="2600"/>
                            </p:stCondLst>
                            <p:childTnLst>
                              <p:par>
                                <p:cTn id="12" presetID="22" presetClass="entr" presetSubtype="4" fill="hold" nodeType="afterEffect">
                                  <p:stCondLst>
                                    <p:cond delay="0"/>
                                  </p:stCondLst>
                                  <p:childTnLst>
                                    <p:set>
                                      <p:cBhvr>
                                        <p:cTn id="13" dur="1" fill="hold">
                                          <p:stCondLst>
                                            <p:cond delay="0"/>
                                          </p:stCondLst>
                                        </p:cTn>
                                        <p:tgtEl>
                                          <p:spTgt spid="15"/>
                                        </p:tgtEl>
                                        <p:attrNameLst>
                                          <p:attrName>style.visibility</p:attrName>
                                        </p:attrNameLst>
                                      </p:cBhvr>
                                      <p:to>
                                        <p:strVal val="visible"/>
                                      </p:to>
                                    </p:set>
                                    <p:animEffect transition="in" filter="wipe(down)">
                                      <p:cBhvr>
                                        <p:cTn id="14" dur="6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p:txBody>
          <a:bodyPr/>
          <a:lstStyle/>
          <a:p>
            <a:pPr marL="457017" indent="-457017" fontAlgn="auto"/>
            <a:r>
              <a:rPr lang="en-US" dirty="0">
                <a:solidFill>
                  <a:schemeClr val="bg1">
                    <a:lumMod val="50000"/>
                  </a:schemeClr>
                </a:solidFill>
                <a:latin typeface="Huawei Sans" panose="020C0503030203020204" pitchFamily="34" charset="0"/>
                <a:ea typeface="方正兰亭黑简体" panose="02000000000000000000" pitchFamily="2" charset="-122"/>
              </a:rPr>
              <a:t>OPS Overview</a:t>
            </a:r>
            <a:endParaRPr lang="en-US" altLang="zh-CN" dirty="0">
              <a:solidFill>
                <a:schemeClr val="bg1">
                  <a:lumMod val="50000"/>
                </a:schemeClr>
              </a:solidFill>
              <a:latin typeface="Huawei Sans" panose="020C0503030203020204" pitchFamily="34" charset="0"/>
              <a:ea typeface="方正兰亭黑简体" panose="02000000000000000000" pitchFamily="2" charset="-122"/>
            </a:endParaRPr>
          </a:p>
          <a:p>
            <a:pPr marL="457017" indent="-457017" fontAlgn="auto"/>
            <a:r>
              <a:rPr lang="en-US" b="1" dirty="0">
                <a:latin typeface="Huawei Sans" panose="020C0503030203020204" pitchFamily="34" charset="0"/>
                <a:ea typeface="方正兰亭黑简体" panose="02000000000000000000" pitchFamily="2" charset="-122"/>
              </a:rPr>
              <a:t>OPS Fundamentals</a:t>
            </a:r>
            <a:endParaRPr lang="en-US" altLang="zh-CN" b="1" dirty="0">
              <a:latin typeface="Huawei Sans" panose="020C0503030203020204" pitchFamily="34" charset="0"/>
              <a:ea typeface="方正兰亭黑简体" panose="02000000000000000000" pitchFamily="2" charset="-122"/>
            </a:endParaRPr>
          </a:p>
          <a:p>
            <a:pPr marL="457017" indent="-457017" fontAlgn="auto"/>
            <a:r>
              <a:rPr lang="en-US" dirty="0">
                <a:solidFill>
                  <a:schemeClr val="bg1">
                    <a:lumMod val="50000"/>
                  </a:schemeClr>
                </a:solidFill>
                <a:latin typeface="Huawei Sans" panose="020C0503030203020204" pitchFamily="34" charset="0"/>
                <a:ea typeface="方正兰亭黑简体" panose="02000000000000000000" pitchFamily="2" charset="-122"/>
              </a:rPr>
              <a:t>OPS Application Scenarios</a:t>
            </a:r>
            <a:endParaRPr lang="en-US" altLang="zh-CN" dirty="0">
              <a:solidFill>
                <a:schemeClr val="bg1">
                  <a:lumMod val="50000"/>
                </a:schemeClr>
              </a:solidFill>
              <a:latin typeface="Huawei Sans" panose="020C0503030203020204" pitchFamily="34" charset="0"/>
              <a:ea typeface="方正兰亭黑简体" panose="02000000000000000000" pitchFamily="2" charset="-122"/>
            </a:endParaRPr>
          </a:p>
          <a:p>
            <a:pPr marL="457017" indent="-457017" fontAlgn="auto"/>
            <a:r>
              <a:rPr lang="en-US" dirty="0">
                <a:solidFill>
                  <a:schemeClr val="bg1">
                    <a:lumMod val="50000"/>
                  </a:schemeClr>
                </a:solidFill>
                <a:latin typeface="Huawei Sans" panose="020C0503030203020204" pitchFamily="34" charset="0"/>
                <a:ea typeface="方正兰亭黑简体" panose="02000000000000000000" pitchFamily="2" charset="-122"/>
              </a:rPr>
              <a:t>OPS Configuration Practices</a:t>
            </a:r>
            <a:endParaRPr lang="en-US" altLang="zh-CN" dirty="0">
              <a:solidFill>
                <a:schemeClr val="bg1">
                  <a:lumMod val="50000"/>
                </a:schemeClr>
              </a:solidFill>
              <a:latin typeface="Huawei Sans" panose="020C0503030203020204" pitchFamily="34" charset="0"/>
              <a:ea typeface="方正兰亭黑简体" panose="02000000000000000000" pitchFamily="2" charset="-122"/>
            </a:endParaRPr>
          </a:p>
          <a:p>
            <a:endParaRPr lang="en-US" altLang="zh-CN" dirty="0"/>
          </a:p>
        </p:txBody>
      </p:sp>
    </p:spTree>
    <p:extLst>
      <p:ext uri="{BB962C8B-B14F-4D97-AF65-F5344CB8AC3E}">
        <p14:creationId xmlns:p14="http://schemas.microsoft.com/office/powerpoint/2010/main" val="3146944304"/>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t>OPS Architecture</a:t>
            </a:r>
            <a:endParaRPr lang="en-US" dirty="0"/>
          </a:p>
        </p:txBody>
      </p:sp>
      <p:sp>
        <p:nvSpPr>
          <p:cNvPr id="6" name="文本占位符 5"/>
          <p:cNvSpPr>
            <a:spLocks noGrp="1"/>
          </p:cNvSpPr>
          <p:nvPr>
            <p:ph type="body" sz="quarter" idx="4294967295"/>
          </p:nvPr>
        </p:nvSpPr>
        <p:spPr>
          <a:xfrm>
            <a:off x="467053" y="1233488"/>
            <a:ext cx="5527675" cy="4679950"/>
          </a:xfrm>
        </p:spPr>
        <p:txBody>
          <a:bodyPr/>
          <a:lstStyle/>
          <a:p>
            <a:r>
              <a:rPr lang="en-US" sz="1800" dirty="0"/>
              <a:t>The OPS is developed on Huawei Versatile Routing Platform (VRP). It uses open RESTful APIs to work with VRP's management plane, control plane, and data plane, allowing for function expansion on a device. </a:t>
            </a:r>
            <a:endParaRPr lang="en-US" altLang="zh-CN" sz="1800" dirty="0"/>
          </a:p>
          <a:p>
            <a:r>
              <a:rPr lang="en-US" sz="1800" dirty="0"/>
              <a:t>The OPS provides managed objects (MOs) to open devices. Each MO is uniquely identified by a Uniform Resource Identifier (URI). The client can perform operations on objects using standard HTTP methods, such as GET, PUT, POST, and DELETE.</a:t>
            </a:r>
          </a:p>
        </p:txBody>
      </p:sp>
      <p:sp>
        <p:nvSpPr>
          <p:cNvPr id="11" name="文本框 10"/>
          <p:cNvSpPr txBox="1"/>
          <p:nvPr/>
        </p:nvSpPr>
        <p:spPr>
          <a:xfrm>
            <a:off x="1790488" y="5637014"/>
            <a:ext cx="1057583" cy="369332"/>
          </a:xfrm>
          <a:prstGeom prst="rect">
            <a:avLst/>
          </a:prstGeom>
          <a:noFill/>
        </p:spPr>
        <p:txBody>
          <a:bodyPr wrap="square" rtlCol="0">
            <a:spAutoFit/>
          </a:bodyPr>
          <a:lstStyle/>
          <a:p>
            <a:pPr algn="ctr" fontAlgn="ctr"/>
            <a:r>
              <a:rPr lang="en-US" b="1" dirty="0">
                <a:solidFill>
                  <a:schemeClr val="bg1"/>
                </a:solidFill>
                <a:latin typeface="Huawei Sans" panose="020C0503030203020204" pitchFamily="34" charset="0"/>
              </a:rPr>
              <a:t>1990</a:t>
            </a:r>
            <a:endParaRPr lang="en-US" altLang="zh-CN" b="1" dirty="0">
              <a:solidFill>
                <a:schemeClr val="bg1"/>
              </a:solidFill>
              <a:latin typeface="Huawei Sans" panose="020C0503030203020204" pitchFamily="34" charset="0"/>
            </a:endParaRPr>
          </a:p>
        </p:txBody>
      </p:sp>
      <p:sp>
        <p:nvSpPr>
          <p:cNvPr id="33" name="文本框 32"/>
          <p:cNvSpPr txBox="1"/>
          <p:nvPr/>
        </p:nvSpPr>
        <p:spPr>
          <a:xfrm>
            <a:off x="8867753" y="5519630"/>
            <a:ext cx="1057583" cy="369332"/>
          </a:xfrm>
          <a:prstGeom prst="rect">
            <a:avLst/>
          </a:prstGeom>
          <a:noFill/>
        </p:spPr>
        <p:txBody>
          <a:bodyPr wrap="square" rtlCol="0">
            <a:spAutoFit/>
          </a:bodyPr>
          <a:lstStyle/>
          <a:p>
            <a:pPr algn="ctr" fontAlgn="ctr"/>
            <a:r>
              <a:rPr lang="en-US" b="1" dirty="0">
                <a:solidFill>
                  <a:schemeClr val="bg1"/>
                </a:solidFill>
                <a:latin typeface="Huawei Sans" panose="020C0503030203020204" pitchFamily="34" charset="0"/>
              </a:rPr>
              <a:t>1998</a:t>
            </a:r>
            <a:endParaRPr lang="en-US" altLang="zh-CN" b="1" dirty="0">
              <a:solidFill>
                <a:schemeClr val="bg1"/>
              </a:solidFill>
              <a:latin typeface="Huawei Sans" panose="020C0503030203020204" pitchFamily="34" charset="0"/>
            </a:endParaRPr>
          </a:p>
        </p:txBody>
      </p:sp>
      <p:sp>
        <p:nvSpPr>
          <p:cNvPr id="31" name="折角形 30"/>
          <p:cNvSpPr/>
          <p:nvPr/>
        </p:nvSpPr>
        <p:spPr>
          <a:xfrm>
            <a:off x="7955908" y="1519415"/>
            <a:ext cx="929966" cy="493211"/>
          </a:xfrm>
          <a:prstGeom prst="foldedCorner">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dirty="0">
                <a:solidFill>
                  <a:srgbClr val="0070C0"/>
                </a:solidFill>
                <a:latin typeface="Huawei Sans" panose="020C0503030203020204" pitchFamily="34" charset="0"/>
              </a:rPr>
              <a:t>Java</a:t>
            </a:r>
            <a:endParaRPr lang="en-US" altLang="zh-CN" dirty="0">
              <a:solidFill>
                <a:srgbClr val="0070C0"/>
              </a:solidFill>
              <a:latin typeface="Huawei Sans" panose="020C0503030203020204" pitchFamily="34" charset="0"/>
            </a:endParaRPr>
          </a:p>
        </p:txBody>
      </p:sp>
      <p:sp>
        <p:nvSpPr>
          <p:cNvPr id="34" name="折角形 33"/>
          <p:cNvSpPr/>
          <p:nvPr/>
        </p:nvSpPr>
        <p:spPr>
          <a:xfrm>
            <a:off x="8988294" y="1519415"/>
            <a:ext cx="929966" cy="493211"/>
          </a:xfrm>
          <a:prstGeom prst="foldedCorner">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dirty="0">
                <a:solidFill>
                  <a:srgbClr val="0070C0"/>
                </a:solidFill>
                <a:latin typeface="Huawei Sans" panose="020C0503030203020204" pitchFamily="34" charset="0"/>
              </a:rPr>
              <a:t>C/C++</a:t>
            </a:r>
            <a:endParaRPr lang="en-US" altLang="zh-CN" dirty="0">
              <a:solidFill>
                <a:srgbClr val="0070C0"/>
              </a:solidFill>
              <a:latin typeface="Huawei Sans" panose="020C0503030203020204" pitchFamily="34" charset="0"/>
            </a:endParaRPr>
          </a:p>
        </p:txBody>
      </p:sp>
      <p:sp>
        <p:nvSpPr>
          <p:cNvPr id="35" name="折角形 34"/>
          <p:cNvSpPr/>
          <p:nvPr/>
        </p:nvSpPr>
        <p:spPr>
          <a:xfrm>
            <a:off x="10020679" y="1519414"/>
            <a:ext cx="929966" cy="493211"/>
          </a:xfrm>
          <a:prstGeom prst="foldedCorner">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dirty="0">
                <a:solidFill>
                  <a:srgbClr val="0070C0"/>
                </a:solidFill>
                <a:latin typeface="Huawei Sans" panose="020C0503030203020204" pitchFamily="34" charset="0"/>
              </a:rPr>
              <a:t>... </a:t>
            </a:r>
            <a:endParaRPr lang="en-US" altLang="zh-CN" dirty="0">
              <a:solidFill>
                <a:srgbClr val="0070C0"/>
              </a:solidFill>
              <a:latin typeface="Huawei Sans" panose="020C0503030203020204" pitchFamily="34" charset="0"/>
            </a:endParaRPr>
          </a:p>
        </p:txBody>
      </p:sp>
      <p:sp>
        <p:nvSpPr>
          <p:cNvPr id="4" name="圆角矩形 3"/>
          <p:cNvSpPr/>
          <p:nvPr/>
        </p:nvSpPr>
        <p:spPr>
          <a:xfrm>
            <a:off x="6248470" y="1329180"/>
            <a:ext cx="5139159" cy="4658264"/>
          </a:xfrm>
          <a:prstGeom prst="roundRect">
            <a:avLst/>
          </a:prstGeom>
          <a:solidFill>
            <a:srgbClr val="99DFF9"/>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19" name="左右箭头 18"/>
          <p:cNvSpPr/>
          <p:nvPr/>
        </p:nvSpPr>
        <p:spPr>
          <a:xfrm>
            <a:off x="6678593" y="2399364"/>
            <a:ext cx="4525702" cy="573185"/>
          </a:xfrm>
          <a:prstGeom prst="leftRightArrow">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dirty="0">
                <a:latin typeface="Huawei Sans" panose="020C0503030203020204" pitchFamily="34" charset="0"/>
              </a:rPr>
              <a:t>RESTful API</a:t>
            </a:r>
            <a:endParaRPr lang="en-US" altLang="zh-CN" dirty="0">
              <a:latin typeface="Huawei Sans" panose="020C0503030203020204" pitchFamily="34" charset="0"/>
            </a:endParaRPr>
          </a:p>
        </p:txBody>
      </p:sp>
      <p:sp>
        <p:nvSpPr>
          <p:cNvPr id="21" name="上下箭头 20"/>
          <p:cNvSpPr/>
          <p:nvPr/>
        </p:nvSpPr>
        <p:spPr>
          <a:xfrm>
            <a:off x="7225797" y="2012626"/>
            <a:ext cx="317916" cy="493588"/>
          </a:xfrm>
          <a:prstGeom prst="upDownArrow">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22" name="上下箭头 21"/>
          <p:cNvSpPr/>
          <p:nvPr/>
        </p:nvSpPr>
        <p:spPr>
          <a:xfrm>
            <a:off x="8258944" y="2012626"/>
            <a:ext cx="317916" cy="493588"/>
          </a:xfrm>
          <a:prstGeom prst="upDownArrow">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23" name="上下箭头 22"/>
          <p:cNvSpPr/>
          <p:nvPr/>
        </p:nvSpPr>
        <p:spPr>
          <a:xfrm>
            <a:off x="9292091" y="2012626"/>
            <a:ext cx="317916" cy="493588"/>
          </a:xfrm>
          <a:prstGeom prst="upDownArrow">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24" name="上下箭头 23"/>
          <p:cNvSpPr/>
          <p:nvPr/>
        </p:nvSpPr>
        <p:spPr>
          <a:xfrm>
            <a:off x="10325239" y="2012626"/>
            <a:ext cx="317916" cy="493588"/>
          </a:xfrm>
          <a:prstGeom prst="upDownArrow">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25" name="折角形 24"/>
          <p:cNvSpPr/>
          <p:nvPr/>
        </p:nvSpPr>
        <p:spPr>
          <a:xfrm>
            <a:off x="6891130" y="1517535"/>
            <a:ext cx="962358" cy="493211"/>
          </a:xfrm>
          <a:prstGeom prst="foldedCorner">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b="1" dirty="0">
                <a:latin typeface="Huawei Sans" panose="020C0503030203020204" pitchFamily="34" charset="0"/>
              </a:rPr>
              <a:t>Python</a:t>
            </a:r>
            <a:endParaRPr lang="en-US" altLang="zh-CN" b="1" dirty="0">
              <a:latin typeface="Huawei Sans" panose="020C0503030203020204" pitchFamily="34" charset="0"/>
            </a:endParaRPr>
          </a:p>
        </p:txBody>
      </p:sp>
      <p:sp>
        <p:nvSpPr>
          <p:cNvPr id="36" name="上下箭头 35"/>
          <p:cNvSpPr/>
          <p:nvPr/>
        </p:nvSpPr>
        <p:spPr>
          <a:xfrm>
            <a:off x="7757828" y="2865699"/>
            <a:ext cx="317916" cy="493588"/>
          </a:xfrm>
          <a:prstGeom prst="upDownArrow">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37" name="上下箭头 36"/>
          <p:cNvSpPr/>
          <p:nvPr/>
        </p:nvSpPr>
        <p:spPr>
          <a:xfrm>
            <a:off x="8809775" y="2865699"/>
            <a:ext cx="317916" cy="493588"/>
          </a:xfrm>
          <a:prstGeom prst="upDownArrow">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38" name="上下箭头 37"/>
          <p:cNvSpPr/>
          <p:nvPr/>
        </p:nvSpPr>
        <p:spPr>
          <a:xfrm>
            <a:off x="9861721" y="2865699"/>
            <a:ext cx="317916" cy="493588"/>
          </a:xfrm>
          <a:prstGeom prst="upDownArrow">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5" name="平行四边形 4"/>
          <p:cNvSpPr/>
          <p:nvPr/>
        </p:nvSpPr>
        <p:spPr>
          <a:xfrm>
            <a:off x="7210394" y="3519080"/>
            <a:ext cx="3462099" cy="588483"/>
          </a:xfrm>
          <a:prstGeom prst="parallelogram">
            <a:avLst>
              <a:gd name="adj" fmla="val 87687"/>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dirty="0">
                <a:latin typeface="Huawei Sans" panose="020C0503030203020204" pitchFamily="34" charset="0"/>
              </a:rPr>
              <a:t>Management plane</a:t>
            </a:r>
          </a:p>
        </p:txBody>
      </p:sp>
      <p:sp>
        <p:nvSpPr>
          <p:cNvPr id="39" name="平行四边形 38"/>
          <p:cNvSpPr/>
          <p:nvPr/>
        </p:nvSpPr>
        <p:spPr>
          <a:xfrm>
            <a:off x="7225797" y="4272350"/>
            <a:ext cx="3462099" cy="588483"/>
          </a:xfrm>
          <a:prstGeom prst="parallelogram">
            <a:avLst>
              <a:gd name="adj" fmla="val 87687"/>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dirty="0">
                <a:latin typeface="Huawei Sans" panose="020C0503030203020204" pitchFamily="34" charset="0"/>
              </a:rPr>
              <a:t>Control plane</a:t>
            </a:r>
          </a:p>
        </p:txBody>
      </p:sp>
      <p:sp>
        <p:nvSpPr>
          <p:cNvPr id="40" name="平行四边形 39"/>
          <p:cNvSpPr/>
          <p:nvPr/>
        </p:nvSpPr>
        <p:spPr>
          <a:xfrm>
            <a:off x="7181056" y="5025620"/>
            <a:ext cx="3462099" cy="588483"/>
          </a:xfrm>
          <a:prstGeom prst="parallelogram">
            <a:avLst>
              <a:gd name="adj" fmla="val 87687"/>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dirty="0">
                <a:latin typeface="Huawei Sans" panose="020C0503030203020204" pitchFamily="34" charset="0"/>
              </a:rPr>
              <a:t>Data plane</a:t>
            </a:r>
          </a:p>
        </p:txBody>
      </p:sp>
      <p:sp>
        <p:nvSpPr>
          <p:cNvPr id="26" name="折角形 25"/>
          <p:cNvSpPr/>
          <p:nvPr/>
        </p:nvSpPr>
        <p:spPr>
          <a:xfrm>
            <a:off x="7973453" y="1517535"/>
            <a:ext cx="929966" cy="493211"/>
          </a:xfrm>
          <a:prstGeom prst="foldedCorner">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0070C0"/>
                </a:solidFill>
              </a:rPr>
              <a:t>Java</a:t>
            </a:r>
            <a:endParaRPr lang="zh-CN" altLang="en-US" dirty="0">
              <a:solidFill>
                <a:srgbClr val="0070C0"/>
              </a:solidFill>
            </a:endParaRPr>
          </a:p>
        </p:txBody>
      </p:sp>
      <p:sp>
        <p:nvSpPr>
          <p:cNvPr id="27" name="折角形 26"/>
          <p:cNvSpPr/>
          <p:nvPr/>
        </p:nvSpPr>
        <p:spPr>
          <a:xfrm>
            <a:off x="9023384" y="1517535"/>
            <a:ext cx="929966" cy="493211"/>
          </a:xfrm>
          <a:prstGeom prst="foldedCorner">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0070C0"/>
                </a:solidFill>
              </a:rPr>
              <a:t>C/C++</a:t>
            </a:r>
            <a:endParaRPr lang="zh-CN" altLang="en-US" dirty="0">
              <a:solidFill>
                <a:srgbClr val="0070C0"/>
              </a:solidFill>
            </a:endParaRPr>
          </a:p>
        </p:txBody>
      </p:sp>
      <p:sp>
        <p:nvSpPr>
          <p:cNvPr id="28" name="折角形 27"/>
          <p:cNvSpPr/>
          <p:nvPr/>
        </p:nvSpPr>
        <p:spPr>
          <a:xfrm>
            <a:off x="10073316" y="1517535"/>
            <a:ext cx="929966" cy="493211"/>
          </a:xfrm>
          <a:prstGeom prst="foldedCorner">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0070C0"/>
                </a:solidFill>
              </a:rPr>
              <a:t>……</a:t>
            </a:r>
            <a:endParaRPr lang="zh-CN" altLang="en-US" dirty="0">
              <a:solidFill>
                <a:srgbClr val="0070C0"/>
              </a:solidFill>
            </a:endParaRPr>
          </a:p>
        </p:txBody>
      </p:sp>
    </p:spTree>
    <p:extLst>
      <p:ext uri="{BB962C8B-B14F-4D97-AF65-F5344CB8AC3E}">
        <p14:creationId xmlns:p14="http://schemas.microsoft.com/office/powerpoint/2010/main" val="291342614"/>
      </p:ext>
    </p:extLst>
  </p:cSld>
  <p:clrMapOvr>
    <a:masterClrMapping/>
  </p:clrMapOvr>
  <p:timing>
    <p:tnLst>
      <p:par>
        <p:cTn id="1" dur="indefinite" restart="never" nodeType="tmRoot"/>
      </p:par>
    </p:tnLst>
  </p:timing>
</p:sld>
</file>

<file path=ppt/theme/theme1.xml><?xml version="1.0" encoding="utf-8"?>
<a:theme xmlns:a="http://schemas.openxmlformats.org/drawingml/2006/main" name="主题1">
  <a:themeElements>
    <a:clrScheme name="自定义 1">
      <a:dk1>
        <a:sysClr val="windowText" lastClr="000000"/>
      </a:dk1>
      <a:lt1>
        <a:sysClr val="window" lastClr="FFFFFF"/>
      </a:lt1>
      <a:dk2>
        <a:srgbClr val="F3FBFE"/>
      </a:dk2>
      <a:lt2>
        <a:srgbClr val="BAE6F6"/>
      </a:lt2>
      <a:accent1>
        <a:srgbClr val="1AABE2"/>
      </a:accent1>
      <a:accent2>
        <a:srgbClr val="EC7061"/>
      </a:accent2>
      <a:accent3>
        <a:srgbClr val="8BC9A0"/>
      </a:accent3>
      <a:accent4>
        <a:srgbClr val="BAE6F6"/>
      </a:accent4>
      <a:accent5>
        <a:srgbClr val="F3FBFE"/>
      </a:accent5>
      <a:accent6>
        <a:srgbClr val="FFD17D"/>
      </a:accent6>
      <a:hlink>
        <a:srgbClr val="FFF2CC"/>
      </a:hlink>
      <a:folHlink>
        <a:srgbClr val="7F7F7F"/>
      </a:folHlink>
    </a:clrScheme>
    <a:fontScheme name="方正+Huawei">
      <a:majorFont>
        <a:latin typeface="Huawei Sans"/>
        <a:ea typeface="方正兰亭黑简体"/>
        <a:cs typeface=""/>
      </a:majorFont>
      <a:minorFont>
        <a:latin typeface="Huawei Sans"/>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主题1" id="{BF043792-57F6-41EE-87A6-0E708C4C6B6B}" vid="{A351E8FC-7DE8-4F98-93F1-BB1B7ECBA1D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方正+Huawei">
      <a:majorFont>
        <a:latin typeface="Huawei Sans"/>
        <a:ea typeface="方正兰亭黑简体"/>
        <a:cs typeface=""/>
      </a:majorFont>
      <a:minorFont>
        <a:latin typeface="Huawei Sans"/>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02C5B4B712841F4C8A7AAEE2CD191271" ma:contentTypeVersion="1" ma:contentTypeDescription="Create a new document." ma:contentTypeScope="" ma:versionID="fd4f534fc22f1d982cc2e0e62ad2af45">
  <xsd:schema xmlns:xsd="http://www.w3.org/2001/XMLSchema" xmlns:xs="http://www.w3.org/2001/XMLSchema" xmlns:p="http://schemas.microsoft.com/office/2006/metadata/properties" xmlns:ns2="475f1e55-3009-46d8-9566-5d569a2b3a98" targetNamespace="http://schemas.microsoft.com/office/2006/metadata/properties" ma:root="true" ma:fieldsID="1d095aabec1d15598815726bd4b054a7" ns2:_="">
    <xsd:import namespace="475f1e55-3009-46d8-9566-5d569a2b3a98"/>
    <xsd:element name="properties">
      <xsd:complexType>
        <xsd:sequence>
          <xsd:element name="documentManagement">
            <xsd:complexType>
              <xsd:all>
                <xsd:element ref="ns2:SharedWithUser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75f1e55-3009-46d8-9566-5d569a2b3a98"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D81E75A5-38FF-4506-A739-F1AD82905A65}"/>
</file>

<file path=customXml/itemProps2.xml><?xml version="1.0" encoding="utf-8"?>
<ds:datastoreItem xmlns:ds="http://schemas.openxmlformats.org/officeDocument/2006/customXml" ds:itemID="{F8C80384-E905-4639-ABC4-2765CC3EDA2A}">
  <ds:schemaRefs>
    <ds:schemaRef ds:uri="http://purl.org/dc/elements/1.1/"/>
    <ds:schemaRef ds:uri="http://schemas.microsoft.com/office/2006/documentManagement/types"/>
    <ds:schemaRef ds:uri="http://purl.org/dc/dcmitype/"/>
    <ds:schemaRef ds:uri="http://www.w3.org/XML/1998/namespace"/>
    <ds:schemaRef ds:uri="http://purl.org/dc/terms/"/>
    <ds:schemaRef ds:uri="http://schemas.microsoft.com/office/infopath/2007/PartnerControls"/>
    <ds:schemaRef ds:uri="http://schemas.openxmlformats.org/package/2006/metadata/core-properties"/>
    <ds:schemaRef ds:uri="http://schemas.microsoft.com/office/2006/metadata/properties"/>
  </ds:schemaRefs>
</ds:datastoreItem>
</file>

<file path=customXml/itemProps3.xml><?xml version="1.0" encoding="utf-8"?>
<ds:datastoreItem xmlns:ds="http://schemas.openxmlformats.org/officeDocument/2006/customXml" ds:itemID="{E2847429-32C9-4434-A28F-832441210EF3}">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995</TotalTime>
  <Words>5380</Words>
  <Application>Microsoft Office PowerPoint</Application>
  <PresentationFormat>宽屏</PresentationFormat>
  <Paragraphs>616</Paragraphs>
  <Slides>41</Slides>
  <Notes>41</Notes>
  <HiddenSlides>1</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41</vt:i4>
      </vt:variant>
    </vt:vector>
  </HeadingPairs>
  <TitlesOfParts>
    <vt:vector size="48" baseType="lpstr">
      <vt:lpstr>方正兰亭黑简体</vt:lpstr>
      <vt:lpstr>Arial</vt:lpstr>
      <vt:lpstr>微软雅黑</vt:lpstr>
      <vt:lpstr>Huawei Sans</vt:lpstr>
      <vt:lpstr>Courier New</vt:lpstr>
      <vt:lpstr>Wingdings</vt:lpstr>
      <vt:lpstr>主题1</vt:lpstr>
      <vt:lpstr>PowerPoint 演示文稿</vt:lpstr>
      <vt:lpstr>OPS Fundamentals and Practices</vt:lpstr>
      <vt:lpstr>PowerPoint 演示文稿</vt:lpstr>
      <vt:lpstr>PowerPoint 演示文稿</vt:lpstr>
      <vt:lpstr>PowerPoint 演示文稿</vt:lpstr>
      <vt:lpstr>OPS Overview (1)</vt:lpstr>
      <vt:lpstr>OPS Overview (2)</vt:lpstr>
      <vt:lpstr>PowerPoint 演示文稿</vt:lpstr>
      <vt:lpstr>OPS Architecture</vt:lpstr>
      <vt:lpstr>Introduction to RESTful APIs</vt:lpstr>
      <vt:lpstr>OPS RESTful API Interaction Example</vt:lpstr>
      <vt:lpstr>Overview of HTTP</vt:lpstr>
      <vt:lpstr>HTTP Packet Format (1)</vt:lpstr>
      <vt:lpstr>HTTP Packet Format (2)</vt:lpstr>
      <vt:lpstr>HTTP Packet Format (3)</vt:lpstr>
      <vt:lpstr>OPS RESTful API Description Example</vt:lpstr>
      <vt:lpstr>Usage of Python Scripts</vt:lpstr>
      <vt:lpstr>PowerPoint 演示文稿</vt:lpstr>
      <vt:lpstr>Scenario 1: Automatic Deployment of Unconfigured Devices</vt:lpstr>
      <vt:lpstr>Scenario 2: Automatic Health Check</vt:lpstr>
      <vt:lpstr>Scenario 3: Automatic Backup of Configuration Files</vt:lpstr>
      <vt:lpstr>PowerPoint 演示文稿</vt:lpstr>
      <vt:lpstr>Configuration Roadmap</vt:lpstr>
      <vt:lpstr>Compiling a Python Script (1)</vt:lpstr>
      <vt:lpstr>Compiling a Python Script (2)</vt:lpstr>
      <vt:lpstr>Compiling a Python Script (3)</vt:lpstr>
      <vt:lpstr>Compiling a Python Script (4)</vt:lpstr>
      <vt:lpstr>Compiling a Python Script (5)</vt:lpstr>
      <vt:lpstr>Compiling a Python Script (6)</vt:lpstr>
      <vt:lpstr>Compiling a Python Script (7)</vt:lpstr>
      <vt:lpstr>Case: Obtaining CPU Information of a Device</vt:lpstr>
      <vt:lpstr>Compiling a Python Script (1)</vt:lpstr>
      <vt:lpstr>Compiling a Python Script (2)</vt:lpstr>
      <vt:lpstr>Uploading a Python Script</vt:lpstr>
      <vt:lpstr>Compiling a Python Script</vt:lpstr>
      <vt:lpstr>Compiling a Python Script (1)</vt:lpstr>
      <vt:lpstr>Running the Python Script (2)</vt:lpstr>
      <vt:lpstr>PowerPoint 演示文稿</vt:lpstr>
      <vt:lpstr>PowerPoint 演示文稿</vt:lpstr>
      <vt:lpstr>PowerPoint 演示文稿</vt:lpstr>
      <vt:lpstr>PowerPoint 演示文稿</vt:lpstr>
    </vt:vector>
  </TitlesOfParts>
  <Company>Huawei Technologies Co.,Ltd.</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fanyan (A)</dc:creator>
  <cp:lastModifiedBy>weijiongjian</cp:lastModifiedBy>
  <cp:revision>127</cp:revision>
  <dcterms:created xsi:type="dcterms:W3CDTF">2018-11-29T10:16:29Z</dcterms:created>
  <dcterms:modified xsi:type="dcterms:W3CDTF">2020-10-09T01:18:45Z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(3)a7o3zvxYGbhXuauzi/mnatPG2MD+PTEj5e5HLZgtm34ZGAtwjjzFDGWOIgMswtS/v3rnDPcw
IxiltTXbDNG5vQ7FZWzuwRRhn1Pnw4+mklYVKntlPrJq0rn7BmzI5KzdUEvrG/1aDym4VDPt
IZZ/+jbLyiyLMKy4smWUXfQbwfY6loMsXopHwrJ/pa0J3w5kn8rZaD/hLQvU9SHoTd945tib
n2WaLMvc7yanD2d+BP</vt:lpwstr>
  </property>
  <property fmtid="{D5CDD505-2E9C-101B-9397-08002B2CF9AE}" pid="3" name="_2015_ms_pID_7253431">
    <vt:lpwstr>eAoCIfrTHbdc5oX06iRkAS2k4DAgy2TRrp1ZJdDsL3CVuF24L6DY4P
x6VTIMYbVAggrk1cYDqZEjTnkeGWG9Nu8jsiq6kQOj68PWe0sdcxnlQXP8GRy3oSjDebjHLW
nbXqjvCSr08AKj9vC/TlZY7Km2PAYH3upPwhGD01OuWfU2usv8YHqaD3pVBIXHyfvxw0IlZw
f8l186dRpTpvEOy15Fax9Q0uYG3yVlN82GC8</vt:lpwstr>
  </property>
  <property fmtid="{D5CDD505-2E9C-101B-9397-08002B2CF9AE}" pid="4" name="_2015_ms_pID_7253432">
    <vt:lpwstr>8g==</vt:lpwstr>
  </property>
  <property fmtid="{D5CDD505-2E9C-101B-9397-08002B2CF9AE}" pid="5" name="_readonly">
    <vt:lpwstr/>
  </property>
  <property fmtid="{D5CDD505-2E9C-101B-9397-08002B2CF9AE}" pid="6" name="_change">
    <vt:lpwstr/>
  </property>
  <property fmtid="{D5CDD505-2E9C-101B-9397-08002B2CF9AE}" pid="7" name="_full-control">
    <vt:lpwstr/>
  </property>
  <property fmtid="{D5CDD505-2E9C-101B-9397-08002B2CF9AE}" pid="8" name="sflag">
    <vt:lpwstr>1598408743</vt:lpwstr>
  </property>
  <property fmtid="{D5CDD505-2E9C-101B-9397-08002B2CF9AE}" pid="9" name="ContentTypeId">
    <vt:lpwstr>0x01010002C5B4B712841F4C8A7AAEE2CD191271</vt:lpwstr>
  </property>
</Properties>
</file>